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1"/>
  </p:notesMasterIdLst>
  <p:sldIdLst>
    <p:sldId id="256" r:id="rId2"/>
    <p:sldId id="258" r:id="rId3"/>
    <p:sldId id="259" r:id="rId4"/>
    <p:sldId id="330" r:id="rId5"/>
    <p:sldId id="317" r:id="rId6"/>
    <p:sldId id="316" r:id="rId7"/>
    <p:sldId id="263" r:id="rId8"/>
    <p:sldId id="277" r:id="rId9"/>
    <p:sldId id="289" r:id="rId10"/>
    <p:sldId id="260" r:id="rId11"/>
    <p:sldId id="318" r:id="rId12"/>
    <p:sldId id="320" r:id="rId13"/>
    <p:sldId id="319" r:id="rId14"/>
    <p:sldId id="321" r:id="rId15"/>
    <p:sldId id="279" r:id="rId16"/>
    <p:sldId id="261" r:id="rId17"/>
    <p:sldId id="322" r:id="rId18"/>
    <p:sldId id="333" r:id="rId19"/>
    <p:sldId id="334" r:id="rId20"/>
    <p:sldId id="324" r:id="rId21"/>
    <p:sldId id="326" r:id="rId22"/>
    <p:sldId id="331" r:id="rId23"/>
    <p:sldId id="274" r:id="rId24"/>
    <p:sldId id="325" r:id="rId25"/>
    <p:sldId id="328" r:id="rId26"/>
    <p:sldId id="332" r:id="rId27"/>
    <p:sldId id="287" r:id="rId28"/>
    <p:sldId id="329" r:id="rId29"/>
    <p:sldId id="295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roxima Nova" panose="02000506030000020004" pitchFamily="2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  <p:embeddedFont>
      <p:font typeface="SF Pro Display" pitchFamily="2" charset="0"/>
      <p:regular r:id="rId46"/>
      <p:bold r:id="rId47"/>
      <p:italic r:id="rId48"/>
      <p:boldItalic r:id="rId49"/>
    </p:embeddedFont>
    <p:embeddedFont>
      <p:font typeface="SF PRO DISPLAY MEDIUM" pitchFamily="2" charset="0"/>
      <p:regular r:id="rId50"/>
      <p:italic r:id="rId51"/>
    </p:embeddedFont>
    <p:embeddedFont>
      <p:font typeface="SF PRO DISPLAY MEDIUM" pitchFamily="2" charset="0"/>
      <p:regular r:id="rId50"/>
      <p:italic r:id="rId51"/>
    </p:embeddedFont>
    <p:embeddedFont>
      <p:font typeface="SF PRO DISPLAY SEMIBOLD" pitchFamily="2" charset="0"/>
      <p:regular r:id="rId52"/>
      <p:bold r:id="rId53"/>
      <p:italic r:id="rId54"/>
      <p:boldItalic r:id="rId55"/>
    </p:embeddedFont>
    <p:embeddedFont>
      <p:font typeface="Ubuntu" panose="020B0504030602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35C1E1-57F9-4CE9-AEB3-5E140578D725}">
  <a:tblStyle styleId="{6535C1E1-57F9-4CE9-AEB3-5E140578D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26e00b28b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26e00b28b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55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8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66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02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ace7fa64f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ace7fa64f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26e00b28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26e00b28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9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ace7fa64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ace7fa64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909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ace7fa64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ace7fa64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50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26e00b28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26e00b28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201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ace7fa64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ace7fa64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87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ace7fa64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ace7fa64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29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e7fa64f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e7fa64f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255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167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021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e7fa64f5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e7fa64f5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e7fa64f5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e7fa64f5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330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gad97bcf635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2" name="Google Shape;3702;gad97bcf635_0_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010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ace7fa64f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ace7fa64f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63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86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ace7fa64f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ace7fa64f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ace7fa64f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ace7fa64f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gad97bcf635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" name="Google Shape;3241;gad97bcf635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7575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2259475"/>
            <a:ext cx="18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2"/>
          </p:nvPr>
        </p:nvSpPr>
        <p:spPr>
          <a:xfrm>
            <a:off x="2302750" y="3648183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2302750" y="4016933"/>
            <a:ext cx="1490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3"/>
          </p:nvPr>
        </p:nvSpPr>
        <p:spPr>
          <a:xfrm>
            <a:off x="3566623" y="488950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4"/>
          </p:nvPr>
        </p:nvSpPr>
        <p:spPr>
          <a:xfrm>
            <a:off x="3566623" y="830095"/>
            <a:ext cx="1490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 idx="5"/>
          </p:nvPr>
        </p:nvSpPr>
        <p:spPr>
          <a:xfrm>
            <a:off x="4749702" y="3647822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6"/>
          </p:nvPr>
        </p:nvSpPr>
        <p:spPr>
          <a:xfrm>
            <a:off x="4749702" y="3988966"/>
            <a:ext cx="1490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7"/>
          </p:nvPr>
        </p:nvSpPr>
        <p:spPr>
          <a:xfrm>
            <a:off x="5998592" y="488949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8"/>
          </p:nvPr>
        </p:nvSpPr>
        <p:spPr>
          <a:xfrm>
            <a:off x="5853850" y="830095"/>
            <a:ext cx="17802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9"/>
          </p:nvPr>
        </p:nvSpPr>
        <p:spPr>
          <a:xfrm>
            <a:off x="7196642" y="3647817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13"/>
          </p:nvPr>
        </p:nvSpPr>
        <p:spPr>
          <a:xfrm>
            <a:off x="7196642" y="3988963"/>
            <a:ext cx="1490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4815300" y="3065475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/>
          <p:nvPr/>
        </p:nvSpPr>
        <p:spPr>
          <a:xfrm rot="10799903">
            <a:off x="4287249" y="-1668273"/>
            <a:ext cx="6680951" cy="6564197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3798675" y="3318368"/>
            <a:ext cx="22590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3798675" y="3686676"/>
            <a:ext cx="22590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3"/>
          </p:nvPr>
        </p:nvSpPr>
        <p:spPr>
          <a:xfrm>
            <a:off x="6378100" y="3318350"/>
            <a:ext cx="22590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4"/>
          </p:nvPr>
        </p:nvSpPr>
        <p:spPr>
          <a:xfrm>
            <a:off x="6378100" y="3686657"/>
            <a:ext cx="22590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2022913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6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4815309" y="1579008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4815300" y="2777674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3873077" y="-586805"/>
            <a:ext cx="6137522" cy="6223558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4810050" y="2534964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/>
          <p:nvPr/>
        </p:nvSpPr>
        <p:spPr>
          <a:xfrm rot="-4546338">
            <a:off x="3291820" y="-1265711"/>
            <a:ext cx="9413075" cy="6480182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 idx="2"/>
          </p:nvPr>
        </p:nvSpPr>
        <p:spPr>
          <a:xfrm>
            <a:off x="641800" y="1140525"/>
            <a:ext cx="3745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641800" y="1640450"/>
            <a:ext cx="3745200" cy="27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3"/>
          </p:nvPr>
        </p:nvSpPr>
        <p:spPr>
          <a:xfrm>
            <a:off x="4769400" y="1185650"/>
            <a:ext cx="3745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subTitle" idx="4"/>
          </p:nvPr>
        </p:nvSpPr>
        <p:spPr>
          <a:xfrm>
            <a:off x="4769400" y="1640390"/>
            <a:ext cx="3745200" cy="27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37495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-4895465">
            <a:off x="3368024" y="-1303705"/>
            <a:ext cx="9412969" cy="648010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 rot="-8960560">
            <a:off x="3895755" y="-250865"/>
            <a:ext cx="9413004" cy="7136681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 rot="4882985">
            <a:off x="-1124517" y="-2578459"/>
            <a:ext cx="7378882" cy="748217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1" hasCustomPrompt="1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1715088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597513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3903264" y="1170188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4056539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295140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229890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/>
          <p:nvPr/>
        </p:nvSpPr>
        <p:spPr>
          <a:xfrm rot="-9388082">
            <a:off x="-1143081" y="-588681"/>
            <a:ext cx="9612308" cy="6320856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and Three Columns 1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2"/>
          </p:nvPr>
        </p:nvSpPr>
        <p:spPr>
          <a:xfrm>
            <a:off x="624938" y="2569157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24938" y="2937471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3"/>
          </p:nvPr>
        </p:nvSpPr>
        <p:spPr>
          <a:xfrm>
            <a:off x="3393318" y="2569158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4"/>
          </p:nvPr>
        </p:nvSpPr>
        <p:spPr>
          <a:xfrm>
            <a:off x="3393318" y="293747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5"/>
          </p:nvPr>
        </p:nvSpPr>
        <p:spPr>
          <a:xfrm>
            <a:off x="6169460" y="2564130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6"/>
          </p:nvPr>
        </p:nvSpPr>
        <p:spPr>
          <a:xfrm>
            <a:off x="6169460" y="2932445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/>
          <p:nvPr/>
        </p:nvSpPr>
        <p:spPr>
          <a:xfrm rot="-639680">
            <a:off x="4055413" y="1796811"/>
            <a:ext cx="6875378" cy="47327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70" r:id="rId10"/>
    <p:sldLayoutId id="2147483672" r:id="rId11"/>
    <p:sldLayoutId id="2147483675" r:id="rId12"/>
    <p:sldLayoutId id="2147483676" r:id="rId13"/>
    <p:sldLayoutId id="2147483677" r:id="rId14"/>
    <p:sldLayoutId id="2147483679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ctrTitle"/>
          </p:nvPr>
        </p:nvSpPr>
        <p:spPr>
          <a:xfrm>
            <a:off x="257261" y="-367393"/>
            <a:ext cx="4114800" cy="4136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Who and where did loans go during the pandemic?</a:t>
            </a:r>
            <a:endParaRPr sz="4400"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257261" y="2976993"/>
            <a:ext cx="335951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Economic and business size disparity in accessing the paycheck protection plan.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40"/>
          <p:cNvGrpSpPr/>
          <p:nvPr/>
        </p:nvGrpSpPr>
        <p:grpSpPr>
          <a:xfrm>
            <a:off x="4384025" y="753975"/>
            <a:ext cx="4561734" cy="3321225"/>
            <a:chOff x="4384025" y="753975"/>
            <a:chExt cx="4561734" cy="3321225"/>
          </a:xfrm>
        </p:grpSpPr>
        <p:sp>
          <p:nvSpPr>
            <p:cNvPr id="239" name="Google Shape;239;p40"/>
            <p:cNvSpPr/>
            <p:nvPr/>
          </p:nvSpPr>
          <p:spPr>
            <a:xfrm>
              <a:off x="5131531" y="3948106"/>
              <a:ext cx="109315" cy="84899"/>
            </a:xfrm>
            <a:custGeom>
              <a:avLst/>
              <a:gdLst/>
              <a:ahLst/>
              <a:cxnLst/>
              <a:rect l="l" t="t" r="r" b="b"/>
              <a:pathLst>
                <a:path w="1499" h="1164" extrusionOk="0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5151804" y="3907261"/>
              <a:ext cx="46453" cy="64841"/>
            </a:xfrm>
            <a:custGeom>
              <a:avLst/>
              <a:gdLst/>
              <a:ahLst/>
              <a:cxnLst/>
              <a:rect l="l" t="t" r="r" b="b"/>
              <a:pathLst>
                <a:path w="637" h="889" extrusionOk="0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545100" y="3905000"/>
              <a:ext cx="50902" cy="71843"/>
            </a:xfrm>
            <a:custGeom>
              <a:avLst/>
              <a:gdLst/>
              <a:ahLst/>
              <a:cxnLst/>
              <a:rect l="l" t="t" r="r" b="b"/>
              <a:pathLst>
                <a:path w="698" h="985" extrusionOk="0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5547360" y="3954962"/>
              <a:ext cx="160727" cy="62507"/>
            </a:xfrm>
            <a:custGeom>
              <a:avLst/>
              <a:gdLst/>
              <a:ahLst/>
              <a:cxnLst/>
              <a:rect l="l" t="t" r="r" b="b"/>
              <a:pathLst>
                <a:path w="2204" h="857" extrusionOk="0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5156691" y="3957296"/>
              <a:ext cx="51631" cy="25674"/>
            </a:xfrm>
            <a:custGeom>
              <a:avLst/>
              <a:gdLst/>
              <a:ahLst/>
              <a:cxnLst/>
              <a:rect l="l" t="t" r="r" b="b"/>
              <a:pathLst>
                <a:path w="708" h="352" extrusionOk="0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5530948" y="1003944"/>
              <a:ext cx="377955" cy="177947"/>
            </a:xfrm>
            <a:custGeom>
              <a:avLst/>
              <a:gdLst/>
              <a:ahLst/>
              <a:cxnLst/>
              <a:rect l="l" t="t" r="r" b="b"/>
              <a:pathLst>
                <a:path w="5448" h="2565" extrusionOk="0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5071055" y="371827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5070361" y="3666308"/>
              <a:ext cx="664335" cy="100386"/>
            </a:xfrm>
            <a:custGeom>
              <a:avLst/>
              <a:gdLst/>
              <a:ahLst/>
              <a:cxnLst/>
              <a:rect l="l" t="t" r="r" b="b"/>
              <a:pathLst>
                <a:path w="9576" h="1447" extrusionOk="0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5138627" y="3687676"/>
              <a:ext cx="527736" cy="46967"/>
            </a:xfrm>
            <a:custGeom>
              <a:avLst/>
              <a:gdLst/>
              <a:ahLst/>
              <a:cxnLst/>
              <a:rect l="l" t="t" r="r" b="b"/>
              <a:pathLst>
                <a:path w="7607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5138627" y="3687676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023393" y="3627180"/>
              <a:ext cx="663641" cy="130980"/>
            </a:xfrm>
            <a:custGeom>
              <a:avLst/>
              <a:gdLst/>
              <a:ahLst/>
              <a:cxnLst/>
              <a:rect l="l" t="t" r="r" b="b"/>
              <a:pathLst>
                <a:path w="956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023393" y="3575981"/>
              <a:ext cx="662878" cy="100386"/>
            </a:xfrm>
            <a:custGeom>
              <a:avLst/>
              <a:gdLst/>
              <a:ahLst/>
              <a:cxnLst/>
              <a:rect l="l" t="t" r="r" b="b"/>
              <a:pathLst>
                <a:path w="9555" h="144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5090965" y="3597348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5090965" y="3597348"/>
              <a:ext cx="527042" cy="29901"/>
            </a:xfrm>
            <a:custGeom>
              <a:avLst/>
              <a:gdLst/>
              <a:ahLst/>
              <a:cxnLst/>
              <a:rect l="l" t="t" r="r" b="b"/>
              <a:pathLst>
                <a:path w="7597" h="431" extrusionOk="0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5076743" y="3536159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5076743" y="348426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5144316" y="3506327"/>
              <a:ext cx="527736" cy="46273"/>
            </a:xfrm>
            <a:custGeom>
              <a:avLst/>
              <a:gdLst/>
              <a:ahLst/>
              <a:cxnLst/>
              <a:rect l="l" t="t" r="r" b="b"/>
              <a:pathLst>
                <a:path w="7607" h="667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5144316" y="350632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100192" y="3443751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5316437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462196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100192" y="3391788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167765" y="3413850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167765" y="3413850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020549" y="335266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020549" y="3300073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088815" y="3322135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088815" y="3322135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5084583" y="3261639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084583" y="3209052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5152849" y="3231044"/>
              <a:ext cx="527736" cy="47036"/>
            </a:xfrm>
            <a:custGeom>
              <a:avLst/>
              <a:gdLst/>
              <a:ahLst/>
              <a:cxnLst/>
              <a:rect l="l" t="t" r="r" b="b"/>
              <a:pathLst>
                <a:path w="7607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152849" y="3231808"/>
              <a:ext cx="527736" cy="29901"/>
            </a:xfrm>
            <a:custGeom>
              <a:avLst/>
              <a:gdLst/>
              <a:ahLst/>
              <a:cxnLst/>
              <a:rect l="l" t="t" r="r" b="b"/>
              <a:pathLst>
                <a:path w="7607" h="431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5026931" y="3169924"/>
              <a:ext cx="664335" cy="130217"/>
            </a:xfrm>
            <a:custGeom>
              <a:avLst/>
              <a:gdLst/>
              <a:ahLst/>
              <a:cxnLst/>
              <a:rect l="l" t="t" r="r" b="b"/>
              <a:pathLst>
                <a:path w="957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121560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5179836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5026931" y="3117962"/>
              <a:ext cx="664335" cy="101079"/>
            </a:xfrm>
            <a:custGeom>
              <a:avLst/>
              <a:gdLst/>
              <a:ahLst/>
              <a:cxnLst/>
              <a:rect l="l" t="t" r="r" b="b"/>
              <a:pathLst>
                <a:path w="9576" h="1457" extrusionOk="0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095197" y="3140023"/>
              <a:ext cx="527805" cy="46342"/>
            </a:xfrm>
            <a:custGeom>
              <a:avLst/>
              <a:gdLst/>
              <a:ahLst/>
              <a:cxnLst/>
              <a:rect l="l" t="t" r="r" b="b"/>
              <a:pathLst>
                <a:path w="7608" h="668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5095197" y="3140023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693372" y="376232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188369" y="3728885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74103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788001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84558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909617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979270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693372" y="3710431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760944" y="373172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760944" y="373172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741727" y="367130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172760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748179" y="3637864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78938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835662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89393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957278" y="3637864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026931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741033" y="3619410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810062" y="3641402"/>
              <a:ext cx="527042" cy="46343"/>
            </a:xfrm>
            <a:custGeom>
              <a:avLst/>
              <a:gdLst/>
              <a:ahLst/>
              <a:cxnLst/>
              <a:rect l="l" t="t" r="r" b="b"/>
              <a:pathLst>
                <a:path w="7597" h="668" extrusionOk="0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809299" y="3641402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687683" y="3580282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241026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182680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049687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735345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78161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839894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90392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972888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687683" y="3528320"/>
              <a:ext cx="663641" cy="100386"/>
            </a:xfrm>
            <a:custGeom>
              <a:avLst/>
              <a:gdLst/>
              <a:ahLst/>
              <a:cxnLst/>
              <a:rect l="l" t="t" r="r" b="b"/>
              <a:pathLst>
                <a:path w="9566" h="1447" extrusionOk="0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755255" y="3549687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755949" y="3549687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664234" y="348780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5217577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5159231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095961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026238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442780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483295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758863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816445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880479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950132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664234" y="343591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731806" y="345720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731806" y="345720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743184" y="339678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238875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174910" y="3363344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750260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9084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37743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89539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959359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029082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743184" y="3344890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811450" y="3366188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11450" y="3366188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79150" y="3304999"/>
              <a:ext cx="664335" cy="130980"/>
            </a:xfrm>
            <a:custGeom>
              <a:avLst/>
              <a:gdLst/>
              <a:ahLst/>
              <a:cxnLst/>
              <a:rect l="l" t="t" r="r" b="b"/>
              <a:pathLst>
                <a:path w="957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279460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232492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498905" y="34240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773779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831361" y="3271629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895395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965048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679150" y="325310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747416" y="3275167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746722" y="327516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736801" y="3213978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90074" y="3180539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231799" y="3180539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736801" y="3162085"/>
              <a:ext cx="663572" cy="101079"/>
            </a:xfrm>
            <a:custGeom>
              <a:avLst/>
              <a:gdLst/>
              <a:ahLst/>
              <a:cxnLst/>
              <a:rect l="l" t="t" r="r" b="b"/>
              <a:pathLst>
                <a:path w="9565" h="1457" extrusionOk="0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805067" y="3183383"/>
              <a:ext cx="527042" cy="47036"/>
            </a:xfrm>
            <a:custGeom>
              <a:avLst/>
              <a:gdLst/>
              <a:ahLst/>
              <a:cxnLst/>
              <a:rect l="l" t="t" r="r" b="b"/>
              <a:pathLst>
                <a:path w="7597" h="678" extrusionOk="0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804374" y="3183383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672074" y="3278706"/>
              <a:ext cx="500055" cy="729270"/>
            </a:xfrm>
            <a:custGeom>
              <a:avLst/>
              <a:gdLst/>
              <a:ahLst/>
              <a:cxnLst/>
              <a:rect l="l" t="t" r="r" b="b"/>
              <a:pathLst>
                <a:path w="7208" h="10512" extrusionOk="0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384025" y="3268577"/>
              <a:ext cx="709151" cy="721361"/>
            </a:xfrm>
            <a:custGeom>
              <a:avLst/>
              <a:gdLst/>
              <a:ahLst/>
              <a:cxnLst/>
              <a:rect l="l" t="t" r="r" b="b"/>
              <a:pathLst>
                <a:path w="10222" h="10398" extrusionOk="0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403242" y="3268577"/>
              <a:ext cx="598914" cy="596972"/>
            </a:xfrm>
            <a:custGeom>
              <a:avLst/>
              <a:gdLst/>
              <a:ahLst/>
              <a:cxnLst/>
              <a:rect l="l" t="t" r="r" b="b"/>
              <a:pathLst>
                <a:path w="8633" h="8605" extrusionOk="0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474352" y="3356892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72895" y="3349053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472895" y="3354811"/>
              <a:ext cx="325091" cy="554861"/>
            </a:xfrm>
            <a:custGeom>
              <a:avLst/>
              <a:gdLst/>
              <a:ahLst/>
              <a:cxnLst/>
              <a:rect l="l" t="t" r="r" b="b"/>
              <a:pathLst>
                <a:path w="4686" h="7998" extrusionOk="0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09497" y="3450064"/>
              <a:ext cx="255369" cy="341256"/>
            </a:xfrm>
            <a:custGeom>
              <a:avLst/>
              <a:gdLst/>
              <a:ahLst/>
              <a:cxnLst/>
              <a:rect l="l" t="t" r="r" b="b"/>
              <a:pathLst>
                <a:path w="3681" h="4919" extrusionOk="0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01657" y="3443265"/>
              <a:ext cx="256063" cy="341464"/>
            </a:xfrm>
            <a:custGeom>
              <a:avLst/>
              <a:gdLst/>
              <a:ahLst/>
              <a:cxnLst/>
              <a:rect l="l" t="t" r="r" b="b"/>
              <a:pathLst>
                <a:path w="3691" h="4922" extrusionOk="0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725339" y="3723196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725339" y="3671303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793605" y="3692671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792911" y="3692671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676984" y="3632175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676984" y="3580282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745250" y="3602343"/>
              <a:ext cx="527111" cy="46273"/>
            </a:xfrm>
            <a:custGeom>
              <a:avLst/>
              <a:gdLst/>
              <a:ahLst/>
              <a:cxnLst/>
              <a:rect l="l" t="t" r="r" b="b"/>
              <a:pathLst>
                <a:path w="759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745250" y="3602343"/>
              <a:ext cx="527111" cy="29901"/>
            </a:xfrm>
            <a:custGeom>
              <a:avLst/>
              <a:gdLst/>
              <a:ahLst/>
              <a:cxnLst/>
              <a:rect l="l" t="t" r="r" b="b"/>
              <a:pathLst>
                <a:path w="7598" h="431" extrusionOk="0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731028" y="354115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731028" y="348926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5798600" y="351055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798600" y="351055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503390" y="1343538"/>
              <a:ext cx="634504" cy="551947"/>
            </a:xfrm>
            <a:custGeom>
              <a:avLst/>
              <a:gdLst/>
              <a:ahLst/>
              <a:cxnLst/>
              <a:rect l="l" t="t" r="r" b="b"/>
              <a:pathLst>
                <a:path w="9146" h="7956" extrusionOk="0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858317" y="1509208"/>
              <a:ext cx="120990" cy="119880"/>
            </a:xfrm>
            <a:custGeom>
              <a:avLst/>
              <a:gdLst/>
              <a:ahLst/>
              <a:cxnLst/>
              <a:rect l="l" t="t" r="r" b="b"/>
              <a:pathLst>
                <a:path w="1744" h="1728" extrusionOk="0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745928" y="3369727"/>
              <a:ext cx="426101" cy="293109"/>
            </a:xfrm>
            <a:custGeom>
              <a:avLst/>
              <a:gdLst/>
              <a:ahLst/>
              <a:cxnLst/>
              <a:rect l="l" t="t" r="r" b="b"/>
              <a:pathLst>
                <a:path w="6142" h="4225" extrusionOk="0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745928" y="3369727"/>
              <a:ext cx="426101" cy="120296"/>
            </a:xfrm>
            <a:custGeom>
              <a:avLst/>
              <a:gdLst/>
              <a:ahLst/>
              <a:cxnLst/>
              <a:rect l="l" t="t" r="r" b="b"/>
              <a:pathLst>
                <a:path w="6142" h="1734" extrusionOk="0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462874" y="3658468"/>
              <a:ext cx="978673" cy="98929"/>
            </a:xfrm>
            <a:custGeom>
              <a:avLst/>
              <a:gdLst/>
              <a:ahLst/>
              <a:cxnLst/>
              <a:rect l="l" t="t" r="r" b="b"/>
              <a:pathLst>
                <a:path w="14107" h="1426" extrusionOk="0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573891" y="1566859"/>
              <a:ext cx="2770907" cy="1865563"/>
            </a:xfrm>
            <a:custGeom>
              <a:avLst/>
              <a:gdLst/>
              <a:ahLst/>
              <a:cxnLst/>
              <a:rect l="l" t="t" r="r" b="b"/>
              <a:pathLst>
                <a:path w="39941" h="26891" extrusionOk="0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616557" y="1618752"/>
              <a:ext cx="2684813" cy="1602424"/>
            </a:xfrm>
            <a:custGeom>
              <a:avLst/>
              <a:gdLst/>
              <a:ahLst/>
              <a:cxnLst/>
              <a:rect l="l" t="t" r="r" b="b"/>
              <a:pathLst>
                <a:path w="38700" h="23098" extrusionOk="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964339" y="1708385"/>
              <a:ext cx="2160684" cy="1462286"/>
            </a:xfrm>
            <a:custGeom>
              <a:avLst/>
              <a:gdLst/>
              <a:ahLst/>
              <a:cxnLst/>
              <a:rect l="l" t="t" r="r" b="b"/>
              <a:pathLst>
                <a:path w="31145" h="21078" extrusionOk="0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964339" y="1703390"/>
              <a:ext cx="2160684" cy="106074"/>
            </a:xfrm>
            <a:custGeom>
              <a:avLst/>
              <a:gdLst/>
              <a:ahLst/>
              <a:cxnLst/>
              <a:rect l="l" t="t" r="r" b="b"/>
              <a:pathLst>
                <a:path w="31145" h="1529" extrusionOk="0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041832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115787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190504" y="1751051"/>
              <a:ext cx="42041" cy="36006"/>
            </a:xfrm>
            <a:custGeom>
              <a:avLst/>
              <a:gdLst/>
              <a:ahLst/>
              <a:cxnLst/>
              <a:rect l="l" t="t" r="r" b="b"/>
              <a:pathLst>
                <a:path w="606" h="519" extrusionOk="0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92217" y="1684936"/>
              <a:ext cx="2160684" cy="1462980"/>
            </a:xfrm>
            <a:custGeom>
              <a:avLst/>
              <a:gdLst/>
              <a:ahLst/>
              <a:cxnLst/>
              <a:rect l="l" t="t" r="r" b="b"/>
              <a:pathLst>
                <a:path w="31145" h="21088" extrusionOk="0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46013" y="1653648"/>
              <a:ext cx="2161378" cy="1462286"/>
            </a:xfrm>
            <a:custGeom>
              <a:avLst/>
              <a:gdLst/>
              <a:ahLst/>
              <a:cxnLst/>
              <a:rect l="l" t="t" r="r" b="b"/>
              <a:pathLst>
                <a:path w="31155" h="21078" extrusionOk="0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746013" y="1649347"/>
              <a:ext cx="2161378" cy="106074"/>
            </a:xfrm>
            <a:custGeom>
              <a:avLst/>
              <a:gdLst/>
              <a:ahLst/>
              <a:cxnLst/>
              <a:rect l="l" t="t" r="r" b="b"/>
              <a:pathLst>
                <a:path w="31155" h="1529" extrusionOk="0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824200" y="1697008"/>
              <a:ext cx="42041" cy="35589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02802" y="1699297"/>
              <a:ext cx="39197" cy="31011"/>
            </a:xfrm>
            <a:custGeom>
              <a:avLst/>
              <a:gdLst/>
              <a:ahLst/>
              <a:cxnLst/>
              <a:rect l="l" t="t" r="r" b="b"/>
              <a:pathLst>
                <a:path w="565" h="447" extrusionOk="0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972178" y="1697008"/>
              <a:ext cx="41972" cy="35589"/>
            </a:xfrm>
            <a:custGeom>
              <a:avLst/>
              <a:gdLst/>
              <a:ahLst/>
              <a:cxnLst/>
              <a:rect l="l" t="t" r="r" b="b"/>
              <a:pathLst>
                <a:path w="605" h="513" extrusionOk="0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896767" y="1881894"/>
              <a:ext cx="1913917" cy="1172160"/>
            </a:xfrm>
            <a:custGeom>
              <a:avLst/>
              <a:gdLst/>
              <a:ahLst/>
              <a:cxnLst/>
              <a:rect l="l" t="t" r="r" b="b"/>
              <a:pathLst>
                <a:path w="27588" h="16896" extrusionOk="0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840572" y="1807246"/>
              <a:ext cx="1913918" cy="1171397"/>
            </a:xfrm>
            <a:custGeom>
              <a:avLst/>
              <a:gdLst/>
              <a:ahLst/>
              <a:cxnLst/>
              <a:rect l="l" t="t" r="r" b="b"/>
              <a:pathLst>
                <a:path w="27588" h="16885" extrusionOk="0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962188" y="2226137"/>
              <a:ext cx="1696982" cy="666486"/>
            </a:xfrm>
            <a:custGeom>
              <a:avLst/>
              <a:gdLst/>
              <a:ahLst/>
              <a:cxnLst/>
              <a:rect l="l" t="t" r="r" b="b"/>
              <a:pathLst>
                <a:path w="24461" h="9607" extrusionOk="0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334791" y="1913183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334791" y="1946622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334791" y="1980061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175504" y="1913183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175504" y="1946622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175504" y="1980061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968571" y="2040487"/>
              <a:ext cx="1677071" cy="645118"/>
            </a:xfrm>
            <a:custGeom>
              <a:avLst/>
              <a:gdLst/>
              <a:ahLst/>
              <a:cxnLst/>
              <a:rect l="l" t="t" r="r" b="b"/>
              <a:pathLst>
                <a:path w="24174" h="9299" fill="none" extrusionOk="0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5962188" y="1938088"/>
              <a:ext cx="1713354" cy="955224"/>
            </a:xfrm>
            <a:custGeom>
              <a:avLst/>
              <a:gdLst/>
              <a:ahLst/>
              <a:cxnLst/>
              <a:rect l="l" t="t" r="r" b="b"/>
              <a:pathLst>
                <a:path w="24697" h="13769" fill="none" extrusionOk="0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962188" y="2055472"/>
              <a:ext cx="1697676" cy="837148"/>
            </a:xfrm>
            <a:custGeom>
              <a:avLst/>
              <a:gdLst/>
              <a:ahLst/>
              <a:cxnLst/>
              <a:rect l="l" t="t" r="r" b="b"/>
              <a:pathLst>
                <a:path w="24471" h="12067" extrusionOk="0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5950325" y="2308555"/>
              <a:ext cx="33924" cy="27334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119394" y="2589527"/>
              <a:ext cx="34132" cy="27611"/>
            </a:xfrm>
            <a:custGeom>
              <a:avLst/>
              <a:gdLst/>
              <a:ahLst/>
              <a:cxnLst/>
              <a:rect l="l" t="t" r="r" b="b"/>
              <a:pathLst>
                <a:path w="492" h="398" extrusionOk="0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763688" y="2132202"/>
              <a:ext cx="33647" cy="27334"/>
            </a:xfrm>
            <a:custGeom>
              <a:avLst/>
              <a:gdLst/>
              <a:ahLst/>
              <a:cxnLst/>
              <a:rect l="l" t="t" r="r" b="b"/>
              <a:pathLst>
                <a:path w="485" h="394" extrusionOk="0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595174" y="2310706"/>
              <a:ext cx="34202" cy="27195"/>
            </a:xfrm>
            <a:custGeom>
              <a:avLst/>
              <a:gdLst/>
              <a:ahLst/>
              <a:cxnLst/>
              <a:rect l="l" t="t" r="r" b="b"/>
              <a:pathLst>
                <a:path w="493" h="392" extrusionOk="0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7455019" y="2273035"/>
              <a:ext cx="34341" cy="27264"/>
            </a:xfrm>
            <a:custGeom>
              <a:avLst/>
              <a:gdLst/>
              <a:ahLst/>
              <a:cxnLst/>
              <a:rect l="l" t="t" r="r" b="b"/>
              <a:pathLst>
                <a:path w="495" h="393" extrusionOk="0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7627141" y="2029040"/>
              <a:ext cx="34341" cy="27334"/>
            </a:xfrm>
            <a:custGeom>
              <a:avLst/>
              <a:gdLst/>
              <a:ahLst/>
              <a:cxnLst/>
              <a:rect l="l" t="t" r="r" b="b"/>
              <a:pathLst>
                <a:path w="495" h="394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7148516" y="2564690"/>
              <a:ext cx="27056" cy="22131"/>
            </a:xfrm>
            <a:custGeom>
              <a:avLst/>
              <a:gdLst/>
              <a:ahLst/>
              <a:cxnLst/>
              <a:rect l="l" t="t" r="r" b="b"/>
              <a:pathLst>
                <a:path w="390" h="319" extrusionOk="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6473558" y="2495592"/>
              <a:ext cx="34826" cy="27750"/>
            </a:xfrm>
            <a:custGeom>
              <a:avLst/>
              <a:gdLst/>
              <a:ahLst/>
              <a:cxnLst/>
              <a:rect l="l" t="t" r="r" b="b"/>
              <a:pathLst>
                <a:path w="502" h="400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6994849" y="2430171"/>
              <a:ext cx="34341" cy="27611"/>
            </a:xfrm>
            <a:custGeom>
              <a:avLst/>
              <a:gdLst/>
              <a:ahLst/>
              <a:cxnLst/>
              <a:rect l="l" t="t" r="r" b="b"/>
              <a:pathLst>
                <a:path w="495" h="398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04409" y="2292252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135697" y="2233282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57313" y="2411023"/>
              <a:ext cx="74093" cy="182179"/>
            </a:xfrm>
            <a:custGeom>
              <a:avLst/>
              <a:gdLst/>
              <a:ahLst/>
              <a:cxnLst/>
              <a:rect l="l" t="t" r="r" b="b"/>
              <a:pathLst>
                <a:path w="1068" h="2626" extrusionOk="0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287908" y="2351290"/>
              <a:ext cx="12141" cy="300949"/>
            </a:xfrm>
            <a:custGeom>
              <a:avLst/>
              <a:gdLst/>
              <a:ahLst/>
              <a:cxnLst/>
              <a:rect l="l" t="t" r="r" b="b"/>
              <a:pathLst>
                <a:path w="175" h="4338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6446502" y="2231132"/>
              <a:ext cx="74023" cy="182803"/>
            </a:xfrm>
            <a:custGeom>
              <a:avLst/>
              <a:gdLst/>
              <a:ahLst/>
              <a:cxnLst/>
              <a:rect l="l" t="t" r="r" b="b"/>
              <a:pathLst>
                <a:path w="1067" h="2635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477790" y="2172093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6570962" y="2050477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601557" y="1991438"/>
              <a:ext cx="12141" cy="300879"/>
            </a:xfrm>
            <a:custGeom>
              <a:avLst/>
              <a:gdLst/>
              <a:ahLst/>
              <a:cxnLst/>
              <a:rect l="l" t="t" r="r" b="b"/>
              <a:pathLst>
                <a:path w="175" h="4337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6746622" y="1884739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777217" y="1827850"/>
              <a:ext cx="11447" cy="290265"/>
            </a:xfrm>
            <a:custGeom>
              <a:avLst/>
              <a:gdLst/>
              <a:ahLst/>
              <a:cxnLst/>
              <a:rect l="l" t="t" r="r" b="b"/>
              <a:pathLst>
                <a:path w="165" h="4184" extrusionOk="0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988466" y="2164253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18298" y="2106672"/>
              <a:ext cx="12210" cy="290959"/>
            </a:xfrm>
            <a:custGeom>
              <a:avLst/>
              <a:gdLst/>
              <a:ahLst/>
              <a:cxnLst/>
              <a:rect l="l" t="t" r="r" b="b"/>
              <a:pathLst>
                <a:path w="176" h="4194" extrusionOk="0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127149" y="2306474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157050" y="2248892"/>
              <a:ext cx="11447" cy="290959"/>
            </a:xfrm>
            <a:custGeom>
              <a:avLst/>
              <a:gdLst/>
              <a:ahLst/>
              <a:cxnLst/>
              <a:rect l="l" t="t" r="r" b="b"/>
              <a:pathLst>
                <a:path w="16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289280" y="2172787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319181" y="2115899"/>
              <a:ext cx="12141" cy="290959"/>
            </a:xfrm>
            <a:custGeom>
              <a:avLst/>
              <a:gdLst/>
              <a:ahLst/>
              <a:cxnLst/>
              <a:rect l="l" t="t" r="r" b="b"/>
              <a:pathLst>
                <a:path w="17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6890299" y="3268785"/>
              <a:ext cx="120296" cy="102952"/>
            </a:xfrm>
            <a:custGeom>
              <a:avLst/>
              <a:gdLst/>
              <a:ahLst/>
              <a:cxnLst/>
              <a:rect l="l" t="t" r="r" b="b"/>
              <a:pathLst>
                <a:path w="1734" h="1484" extrusionOk="0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243060" y="3585971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243060" y="3524088"/>
              <a:ext cx="697704" cy="120227"/>
            </a:xfrm>
            <a:custGeom>
              <a:avLst/>
              <a:gdLst/>
              <a:ahLst/>
              <a:cxnLst/>
              <a:rect l="l" t="t" r="r" b="b"/>
              <a:pathLst>
                <a:path w="10057" h="1733" extrusionOk="0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8314864" y="354968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314864" y="354968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203932" y="3469350"/>
              <a:ext cx="697011" cy="156510"/>
            </a:xfrm>
            <a:custGeom>
              <a:avLst/>
              <a:gdLst/>
              <a:ahLst/>
              <a:cxnLst/>
              <a:rect l="l" t="t" r="r" b="b"/>
              <a:pathLst>
                <a:path w="1004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203932" y="3407467"/>
              <a:ext cx="697011" cy="120227"/>
            </a:xfrm>
            <a:custGeom>
              <a:avLst/>
              <a:gdLst/>
              <a:ahLst/>
              <a:cxnLst/>
              <a:rect l="l" t="t" r="r" b="b"/>
              <a:pathLst>
                <a:path w="10047" h="1733" extrusionOk="0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8275043" y="343306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8275043" y="343306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8233070" y="3346278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233070" y="3284394"/>
              <a:ext cx="697774" cy="120296"/>
            </a:xfrm>
            <a:custGeom>
              <a:avLst/>
              <a:gdLst/>
              <a:ahLst/>
              <a:cxnLst/>
              <a:rect l="l" t="t" r="r" b="b"/>
              <a:pathLst>
                <a:path w="10058" h="1734" extrusionOk="0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8304181" y="3309994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8304181" y="3309994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8207471" y="3226119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8207471" y="3164236"/>
              <a:ext cx="697774" cy="120227"/>
            </a:xfrm>
            <a:custGeom>
              <a:avLst/>
              <a:gdLst/>
              <a:ahLst/>
              <a:cxnLst/>
              <a:rect l="l" t="t" r="r" b="b"/>
              <a:pathLst>
                <a:path w="10058" h="1733" extrusionOk="0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8279275" y="3189835"/>
              <a:ext cx="554861" cy="56263"/>
            </a:xfrm>
            <a:custGeom>
              <a:avLst/>
              <a:gdLst/>
              <a:ahLst/>
              <a:cxnLst/>
              <a:rect l="l" t="t" r="r" b="b"/>
              <a:pathLst>
                <a:path w="7998" h="811" extrusionOk="0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8279275" y="3189835"/>
              <a:ext cx="554861" cy="36353"/>
            </a:xfrm>
            <a:custGeom>
              <a:avLst/>
              <a:gdLst/>
              <a:ahLst/>
              <a:cxnLst/>
              <a:rect l="l" t="t" r="r" b="b"/>
              <a:pathLst>
                <a:path w="7998" h="524" extrusionOk="0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8237372" y="3113036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8237372" y="3051153"/>
              <a:ext cx="697704" cy="120921"/>
            </a:xfrm>
            <a:custGeom>
              <a:avLst/>
              <a:gdLst/>
              <a:ahLst/>
              <a:cxnLst/>
              <a:rect l="l" t="t" r="r" b="b"/>
              <a:pathLst>
                <a:path w="10057" h="1743" extrusionOk="0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8309176" y="3077447"/>
              <a:ext cx="554792" cy="55569"/>
            </a:xfrm>
            <a:custGeom>
              <a:avLst/>
              <a:gdLst/>
              <a:ahLst/>
              <a:cxnLst/>
              <a:rect l="l" t="t" r="r" b="b"/>
              <a:pathLst>
                <a:path w="7997" h="801" extrusionOk="0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8308482" y="3077447"/>
              <a:ext cx="554792" cy="35659"/>
            </a:xfrm>
            <a:custGeom>
              <a:avLst/>
              <a:gdLst/>
              <a:ahLst/>
              <a:cxnLst/>
              <a:rect l="l" t="t" r="r" b="b"/>
              <a:pathLst>
                <a:path w="7997" h="514" extrusionOk="0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8203169" y="2985732"/>
              <a:ext cx="698468" cy="159493"/>
            </a:xfrm>
            <a:custGeom>
              <a:avLst/>
              <a:gdLst/>
              <a:ahLst/>
              <a:cxnLst/>
              <a:rect l="l" t="t" r="r" b="b"/>
              <a:pathLst>
                <a:path w="10068" h="2299" extrusionOk="0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8202475" y="2926554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274349" y="2952154"/>
              <a:ext cx="554792" cy="56471"/>
            </a:xfrm>
            <a:custGeom>
              <a:avLst/>
              <a:gdLst/>
              <a:ahLst/>
              <a:cxnLst/>
              <a:rect l="l" t="t" r="r" b="b"/>
              <a:pathLst>
                <a:path w="7997" h="814" extrusionOk="0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8274349" y="2952223"/>
              <a:ext cx="554792" cy="39266"/>
            </a:xfrm>
            <a:custGeom>
              <a:avLst/>
              <a:gdLst/>
              <a:ahLst/>
              <a:cxnLst/>
              <a:rect l="l" t="t" r="r" b="b"/>
              <a:pathLst>
                <a:path w="7997" h="566" extrusionOk="0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8237372" y="2876187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8236608" y="2817079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8309176" y="2843303"/>
              <a:ext cx="554792" cy="55847"/>
            </a:xfrm>
            <a:custGeom>
              <a:avLst/>
              <a:gdLst/>
              <a:ahLst/>
              <a:cxnLst/>
              <a:rect l="l" t="t" r="r" b="b"/>
              <a:pathLst>
                <a:path w="7997" h="805" extrusionOk="0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8308482" y="2843303"/>
              <a:ext cx="554792" cy="38642"/>
            </a:xfrm>
            <a:custGeom>
              <a:avLst/>
              <a:gdLst/>
              <a:ahLst/>
              <a:cxnLst/>
              <a:rect l="l" t="t" r="r" b="b"/>
              <a:pathLst>
                <a:path w="7997" h="557" extrusionOk="0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8237372" y="2758804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8236608" y="2699765"/>
              <a:ext cx="698468" cy="121059"/>
            </a:xfrm>
            <a:custGeom>
              <a:avLst/>
              <a:gdLst/>
              <a:ahLst/>
              <a:cxnLst/>
              <a:rect l="l" t="t" r="r" b="b"/>
              <a:pathLst>
                <a:path w="10068" h="1745" extrusionOk="0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8309176" y="2725989"/>
              <a:ext cx="554792" cy="55916"/>
            </a:xfrm>
            <a:custGeom>
              <a:avLst/>
              <a:gdLst/>
              <a:ahLst/>
              <a:cxnLst/>
              <a:rect l="l" t="t" r="r" b="b"/>
              <a:pathLst>
                <a:path w="7997" h="806" extrusionOk="0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8308482" y="2725989"/>
              <a:ext cx="554792" cy="38572"/>
            </a:xfrm>
            <a:custGeom>
              <a:avLst/>
              <a:gdLst/>
              <a:ahLst/>
              <a:cxnLst/>
              <a:rect l="l" t="t" r="r" b="b"/>
              <a:pathLst>
                <a:path w="7997" h="556" extrusionOk="0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925111" y="379076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8600763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55809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509048" y="374879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8447858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38028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8307025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925111" y="3726040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996984" y="37530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7996984" y="3752403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7883138" y="3658468"/>
              <a:ext cx="699924" cy="164419"/>
            </a:xfrm>
            <a:custGeom>
              <a:avLst/>
              <a:gdLst/>
              <a:ahLst/>
              <a:cxnLst/>
              <a:rect l="l" t="t" r="r" b="b"/>
              <a:pathLst>
                <a:path w="10089" h="2370" extrusionOk="0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7890284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7933644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982762" y="3616566"/>
              <a:ext cx="16373" cy="231157"/>
            </a:xfrm>
            <a:custGeom>
              <a:avLst/>
              <a:gdLst/>
              <a:ahLst/>
              <a:cxnLst/>
              <a:rect l="l" t="t" r="r" b="b"/>
              <a:pathLst>
                <a:path w="236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8184715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55879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851543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8466381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8405192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833831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826505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883138" y="3593810"/>
              <a:ext cx="699924" cy="125916"/>
            </a:xfrm>
            <a:custGeom>
              <a:avLst/>
              <a:gdLst/>
              <a:ahLst/>
              <a:cxnLst/>
              <a:rect l="l" t="t" r="r" b="b"/>
              <a:pathLst>
                <a:path w="10089" h="1815" extrusionOk="0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7955012" y="36207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955012" y="3620104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20115" y="354399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927955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797062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019739" y="350202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22169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8595768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8552408" y="3502026"/>
              <a:ext cx="17136" cy="231227"/>
            </a:xfrm>
            <a:custGeom>
              <a:avLst/>
              <a:gdLst/>
              <a:ahLst/>
              <a:cxnLst/>
              <a:rect l="l" t="t" r="r" b="b"/>
              <a:pathLst>
                <a:path w="24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850405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844286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37529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8302030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7920115" y="3479271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7992683" y="3506327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7992683" y="3505564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7868222" y="3420232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7875368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918034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7967083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543181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50051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8451396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8390276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832270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8249443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867529" y="335481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939333" y="3381867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939333" y="3381867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893128" y="3297229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568780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8526114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8476996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8415876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8348304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893128" y="323180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964932" y="3258795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64932" y="3258795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853306" y="318269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853306" y="3117268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925111" y="314501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925111" y="3144325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7887439" y="306822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887439" y="300279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959243" y="303047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959243" y="3029785"/>
              <a:ext cx="556943" cy="38503"/>
            </a:xfrm>
            <a:custGeom>
              <a:avLst/>
              <a:gdLst/>
              <a:ahLst/>
              <a:cxnLst/>
              <a:rect l="l" t="t" r="r" b="b"/>
              <a:pathLst>
                <a:path w="802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853306" y="2943066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03812" y="2901093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952861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8081553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7853306" y="2877575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925111" y="2905325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7925111" y="2904632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7920115" y="2832828"/>
              <a:ext cx="699924" cy="162892"/>
            </a:xfrm>
            <a:custGeom>
              <a:avLst/>
              <a:gdLst/>
              <a:ahLst/>
              <a:cxnLst/>
              <a:rect l="l" t="t" r="r" b="b"/>
              <a:pathLst>
                <a:path w="10089" h="2348" extrusionOk="0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927955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7970621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080859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7920115" y="2767337"/>
              <a:ext cx="699924" cy="126679"/>
            </a:xfrm>
            <a:custGeom>
              <a:avLst/>
              <a:gdLst/>
              <a:ahLst/>
              <a:cxnLst/>
              <a:rect l="l" t="t" r="r" b="b"/>
              <a:pathLst>
                <a:path w="10089" h="1826" extrusionOk="0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992683" y="2794393"/>
              <a:ext cx="555486" cy="59108"/>
            </a:xfrm>
            <a:custGeom>
              <a:avLst/>
              <a:gdLst/>
              <a:ahLst/>
              <a:cxnLst/>
              <a:rect l="l" t="t" r="r" b="b"/>
              <a:pathLst>
                <a:path w="8007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92683" y="2794393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881751" y="2711212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7889590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7932256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7981305" y="2669240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8042495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8110067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7881751" y="264572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7953555" y="2672778"/>
              <a:ext cx="556249" cy="59108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7953555" y="2672778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7920115" y="2596673"/>
              <a:ext cx="699924" cy="163656"/>
            </a:xfrm>
            <a:custGeom>
              <a:avLst/>
              <a:gdLst/>
              <a:ahLst/>
              <a:cxnLst/>
              <a:rect l="l" t="t" r="r" b="b"/>
              <a:pathLst>
                <a:path w="10089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7927955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970621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8019739" y="255470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080859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8148432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920115" y="2531945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992683" y="2559002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992683" y="2559002"/>
              <a:ext cx="555486" cy="37740"/>
            </a:xfrm>
            <a:custGeom>
              <a:avLst/>
              <a:gdLst/>
              <a:ahLst/>
              <a:cxnLst/>
              <a:rect l="l" t="t" r="r" b="b"/>
              <a:pathLst>
                <a:path w="8007" h="544" extrusionOk="0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540352" y="3339201"/>
              <a:ext cx="561174" cy="656288"/>
            </a:xfrm>
            <a:custGeom>
              <a:avLst/>
              <a:gdLst/>
              <a:ahLst/>
              <a:cxnLst/>
              <a:rect l="l" t="t" r="r" b="b"/>
              <a:pathLst>
                <a:path w="8089" h="9460" extrusionOk="0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7333403" y="3318042"/>
              <a:ext cx="728299" cy="657883"/>
            </a:xfrm>
            <a:custGeom>
              <a:avLst/>
              <a:gdLst/>
              <a:ahLst/>
              <a:cxnLst/>
              <a:rect l="l" t="t" r="r" b="b"/>
              <a:pathLst>
                <a:path w="10498" h="9483" extrusionOk="0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366842" y="3318042"/>
              <a:ext cx="625207" cy="482781"/>
            </a:xfrm>
            <a:custGeom>
              <a:avLst/>
              <a:gdLst/>
              <a:ahLst/>
              <a:cxnLst/>
              <a:rect l="l" t="t" r="r" b="b"/>
              <a:pathLst>
                <a:path w="9012" h="6959" extrusionOk="0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7423037" y="3400391"/>
              <a:ext cx="548340" cy="508172"/>
            </a:xfrm>
            <a:custGeom>
              <a:avLst/>
              <a:gdLst/>
              <a:ahLst/>
              <a:cxnLst/>
              <a:rect l="l" t="t" r="r" b="b"/>
              <a:pathLst>
                <a:path w="7904" h="7325" extrusionOk="0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7423037" y="3392898"/>
              <a:ext cx="548340" cy="508103"/>
            </a:xfrm>
            <a:custGeom>
              <a:avLst/>
              <a:gdLst/>
              <a:ahLst/>
              <a:cxnLst/>
              <a:rect l="l" t="t" r="r" b="b"/>
              <a:pathLst>
                <a:path w="7904" h="7324" extrusionOk="0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7423037" y="3392482"/>
              <a:ext cx="295191" cy="508103"/>
            </a:xfrm>
            <a:custGeom>
              <a:avLst/>
              <a:gdLst/>
              <a:ahLst/>
              <a:cxnLst/>
              <a:rect l="l" t="t" r="r" b="b"/>
              <a:pathLst>
                <a:path w="4255" h="7324" extrusionOk="0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573791" y="3492522"/>
              <a:ext cx="258214" cy="298590"/>
            </a:xfrm>
            <a:custGeom>
              <a:avLst/>
              <a:gdLst/>
              <a:ahLst/>
              <a:cxnLst/>
              <a:rect l="l" t="t" r="r" b="b"/>
              <a:pathLst>
                <a:path w="3722" h="4304" extrusionOk="0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566645" y="3487527"/>
              <a:ext cx="258283" cy="297203"/>
            </a:xfrm>
            <a:custGeom>
              <a:avLst/>
              <a:gdLst/>
              <a:ahLst/>
              <a:cxnLst/>
              <a:rect l="l" t="t" r="r" b="b"/>
              <a:pathLst>
                <a:path w="3723" h="4284" extrusionOk="0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115756" y="3306456"/>
              <a:ext cx="527042" cy="768744"/>
            </a:xfrm>
            <a:custGeom>
              <a:avLst/>
              <a:gdLst/>
              <a:ahLst/>
              <a:cxnLst/>
              <a:rect l="l" t="t" r="r" b="b"/>
              <a:pathLst>
                <a:path w="7597" h="11081" extrusionOk="0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8198244" y="3295425"/>
              <a:ext cx="747516" cy="760558"/>
            </a:xfrm>
            <a:custGeom>
              <a:avLst/>
              <a:gdLst/>
              <a:ahLst/>
              <a:cxnLst/>
              <a:rect l="l" t="t" r="r" b="b"/>
              <a:pathLst>
                <a:path w="10775" h="10963" extrusionOk="0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8294954" y="3295425"/>
              <a:ext cx="630896" cy="629856"/>
            </a:xfrm>
            <a:custGeom>
              <a:avLst/>
              <a:gdLst/>
              <a:ahLst/>
              <a:cxnLst/>
              <a:rect l="l" t="t" r="r" b="b"/>
              <a:pathLst>
                <a:path w="9094" h="9079" extrusionOk="0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8290652" y="3388597"/>
              <a:ext cx="559787" cy="591075"/>
            </a:xfrm>
            <a:custGeom>
              <a:avLst/>
              <a:gdLst/>
              <a:ahLst/>
              <a:cxnLst/>
              <a:rect l="l" t="t" r="r" b="b"/>
              <a:pathLst>
                <a:path w="8069" h="8520" extrusionOk="0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8292109" y="3380619"/>
              <a:ext cx="559787" cy="590728"/>
            </a:xfrm>
            <a:custGeom>
              <a:avLst/>
              <a:gdLst/>
              <a:ahLst/>
              <a:cxnLst/>
              <a:rect l="l" t="t" r="r" b="b"/>
              <a:pathLst>
                <a:path w="8069" h="8515" extrusionOk="0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509741" y="3386793"/>
              <a:ext cx="342851" cy="584554"/>
            </a:xfrm>
            <a:custGeom>
              <a:avLst/>
              <a:gdLst/>
              <a:ahLst/>
              <a:cxnLst/>
              <a:rect l="l" t="t" r="r" b="b"/>
              <a:pathLst>
                <a:path w="4942" h="8426" extrusionOk="0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8439325" y="3486763"/>
              <a:ext cx="269591" cy="360542"/>
            </a:xfrm>
            <a:custGeom>
              <a:avLst/>
              <a:gdLst/>
              <a:ahLst/>
              <a:cxnLst/>
              <a:rect l="l" t="t" r="r" b="b"/>
              <a:pathLst>
                <a:path w="3886" h="5197" extrusionOk="0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446401" y="3479548"/>
              <a:ext cx="270354" cy="360681"/>
            </a:xfrm>
            <a:custGeom>
              <a:avLst/>
              <a:gdLst/>
              <a:ahLst/>
              <a:cxnLst/>
              <a:rect l="l" t="t" r="r" b="b"/>
              <a:pathLst>
                <a:path w="3897" h="5199" extrusionOk="0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6106560" y="1821468"/>
              <a:ext cx="42735" cy="87343"/>
            </a:xfrm>
            <a:custGeom>
              <a:avLst/>
              <a:gdLst/>
              <a:ahLst/>
              <a:cxnLst/>
              <a:rect l="l" t="t" r="r" b="b"/>
              <a:pathLst>
                <a:path w="616" h="1259" extrusionOk="0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170594" y="1319326"/>
              <a:ext cx="790875" cy="402861"/>
            </a:xfrm>
            <a:custGeom>
              <a:avLst/>
              <a:gdLst/>
              <a:ahLst/>
              <a:cxnLst/>
              <a:rect l="l" t="t" r="r" b="b"/>
              <a:pathLst>
                <a:path w="11400" h="5807" extrusionOk="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1892" y="1577335"/>
              <a:ext cx="426795" cy="439074"/>
            </a:xfrm>
            <a:custGeom>
              <a:avLst/>
              <a:gdLst/>
              <a:ahLst/>
              <a:cxnLst/>
              <a:rect l="l" t="t" r="r" b="b"/>
              <a:pathLst>
                <a:path w="6152" h="6329" extrusionOk="0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6447265" y="1812935"/>
              <a:ext cx="249681" cy="185717"/>
            </a:xfrm>
            <a:custGeom>
              <a:avLst/>
              <a:gdLst/>
              <a:ahLst/>
              <a:cxnLst/>
              <a:rect l="l" t="t" r="r" b="b"/>
              <a:pathLst>
                <a:path w="3599" h="2677" extrusionOk="0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427284" y="1785878"/>
              <a:ext cx="249750" cy="185023"/>
            </a:xfrm>
            <a:custGeom>
              <a:avLst/>
              <a:gdLst/>
              <a:ahLst/>
              <a:cxnLst/>
              <a:rect l="l" t="t" r="r" b="b"/>
              <a:pathLst>
                <a:path w="3600" h="2667" extrusionOk="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85955" y="1595580"/>
              <a:ext cx="507825" cy="456834"/>
            </a:xfrm>
            <a:custGeom>
              <a:avLst/>
              <a:gdLst/>
              <a:ahLst/>
              <a:cxnLst/>
              <a:rect l="l" t="t" r="r" b="b"/>
              <a:pathLst>
                <a:path w="7320" h="6585" extrusionOk="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85955" y="1595442"/>
              <a:ext cx="266747" cy="456488"/>
            </a:xfrm>
            <a:custGeom>
              <a:avLst/>
              <a:gdLst/>
              <a:ahLst/>
              <a:cxnLst/>
              <a:rect l="l" t="t" r="r" b="b"/>
              <a:pathLst>
                <a:path w="3845" h="6580" extrusionOk="0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152764" y="1651012"/>
              <a:ext cx="382742" cy="350899"/>
            </a:xfrm>
            <a:custGeom>
              <a:avLst/>
              <a:gdLst/>
              <a:ahLst/>
              <a:cxnLst/>
              <a:rect l="l" t="t" r="r" b="b"/>
              <a:pathLst>
                <a:path w="5517" h="5058" extrusionOk="0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148532" y="1648722"/>
              <a:ext cx="382672" cy="350552"/>
            </a:xfrm>
            <a:custGeom>
              <a:avLst/>
              <a:gdLst/>
              <a:ahLst/>
              <a:cxnLst/>
              <a:rect l="l" t="t" r="r" b="b"/>
              <a:pathLst>
                <a:path w="5516" h="5053" extrusionOk="0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59216" y="1726146"/>
              <a:ext cx="338550" cy="273129"/>
            </a:xfrm>
            <a:custGeom>
              <a:avLst/>
              <a:gdLst/>
              <a:ahLst/>
              <a:cxnLst/>
              <a:rect l="l" t="t" r="r" b="b"/>
              <a:pathLst>
                <a:path w="4880" h="3937" extrusionOk="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250931" y="1714490"/>
              <a:ext cx="184260" cy="207639"/>
            </a:xfrm>
            <a:custGeom>
              <a:avLst/>
              <a:gdLst/>
              <a:ahLst/>
              <a:cxnLst/>
              <a:rect l="l" t="t" r="r" b="b"/>
              <a:pathLst>
                <a:path w="2656" h="2993" extrusionOk="0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6245242" y="1717335"/>
              <a:ext cx="183566" cy="206876"/>
            </a:xfrm>
            <a:custGeom>
              <a:avLst/>
              <a:gdLst/>
              <a:ahLst/>
              <a:cxnLst/>
              <a:rect l="l" t="t" r="r" b="b"/>
              <a:pathLst>
                <a:path w="2646" h="2982" extrusionOk="0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6647067" y="1241833"/>
              <a:ext cx="104618" cy="130980"/>
            </a:xfrm>
            <a:custGeom>
              <a:avLst/>
              <a:gdLst/>
              <a:ahLst/>
              <a:cxnLst/>
              <a:rect l="l" t="t" r="r" b="b"/>
              <a:pathLst>
                <a:path w="1508" h="1888" extrusionOk="0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6476264" y="1565402"/>
              <a:ext cx="437618" cy="449966"/>
            </a:xfrm>
            <a:custGeom>
              <a:avLst/>
              <a:gdLst/>
              <a:ahLst/>
              <a:cxnLst/>
              <a:rect l="l" t="t" r="r" b="b"/>
              <a:pathLst>
                <a:path w="6308" h="6486" extrusionOk="0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6459197" y="1889040"/>
              <a:ext cx="144578" cy="133478"/>
            </a:xfrm>
            <a:custGeom>
              <a:avLst/>
              <a:gdLst/>
              <a:ahLst/>
              <a:cxnLst/>
              <a:rect l="l" t="t" r="r" b="b"/>
              <a:pathLst>
                <a:path w="2084" h="1924" extrusionOk="0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553202" y="1414648"/>
              <a:ext cx="383436" cy="515664"/>
            </a:xfrm>
            <a:custGeom>
              <a:avLst/>
              <a:gdLst/>
              <a:ahLst/>
              <a:cxnLst/>
              <a:rect l="l" t="t" r="r" b="b"/>
              <a:pathLst>
                <a:path w="5527" h="7433" extrusionOk="0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6525451" y="1131387"/>
              <a:ext cx="226232" cy="199523"/>
            </a:xfrm>
            <a:custGeom>
              <a:avLst/>
              <a:gdLst/>
              <a:ahLst/>
              <a:cxnLst/>
              <a:rect l="l" t="t" r="r" b="b"/>
              <a:pathLst>
                <a:path w="3261" h="2876" extrusionOk="0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14391" y="1131457"/>
              <a:ext cx="115232" cy="199661"/>
            </a:xfrm>
            <a:custGeom>
              <a:avLst/>
              <a:gdLst/>
              <a:ahLst/>
              <a:cxnLst/>
              <a:rect l="l" t="t" r="r" b="b"/>
              <a:pathLst>
                <a:path w="1661" h="2878" extrusionOk="0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472864" y="1035371"/>
              <a:ext cx="325022" cy="217976"/>
            </a:xfrm>
            <a:custGeom>
              <a:avLst/>
              <a:gdLst/>
              <a:ahLst/>
              <a:cxnLst/>
              <a:rect l="l" t="t" r="r" b="b"/>
              <a:pathLst>
                <a:path w="4685" h="3142" extrusionOk="0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682657" y="1194311"/>
              <a:ext cx="44886" cy="54113"/>
            </a:xfrm>
            <a:custGeom>
              <a:avLst/>
              <a:gdLst/>
              <a:ahLst/>
              <a:cxnLst/>
              <a:rect l="l" t="t" r="r" b="b"/>
              <a:pathLst>
                <a:path w="647" h="780" extrusionOk="0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904506" y="3063224"/>
              <a:ext cx="49118" cy="68196"/>
            </a:xfrm>
            <a:custGeom>
              <a:avLst/>
              <a:gdLst/>
              <a:ahLst/>
              <a:cxnLst/>
              <a:rect l="l" t="t" r="r" b="b"/>
              <a:pathLst>
                <a:path w="708" h="983" extrusionOk="0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796418" y="3111926"/>
              <a:ext cx="165043" cy="77492"/>
            </a:xfrm>
            <a:custGeom>
              <a:avLst/>
              <a:gdLst/>
              <a:ahLst/>
              <a:cxnLst/>
              <a:rect l="l" t="t" r="r" b="b"/>
              <a:pathLst>
                <a:path w="2379" h="1117" extrusionOk="0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838321" y="2436692"/>
              <a:ext cx="419719" cy="663086"/>
            </a:xfrm>
            <a:custGeom>
              <a:avLst/>
              <a:gdLst/>
              <a:ahLst/>
              <a:cxnLst/>
              <a:rect l="l" t="t" r="r" b="b"/>
              <a:pathLst>
                <a:path w="6050" h="9558" extrusionOk="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8052415" y="3108735"/>
              <a:ext cx="50574" cy="68542"/>
            </a:xfrm>
            <a:custGeom>
              <a:avLst/>
              <a:gdLst/>
              <a:ahLst/>
              <a:cxnLst/>
              <a:rect l="l" t="t" r="r" b="b"/>
              <a:pathLst>
                <a:path w="729" h="988" extrusionOk="0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945715" y="3158824"/>
              <a:ext cx="165806" cy="78879"/>
            </a:xfrm>
            <a:custGeom>
              <a:avLst/>
              <a:gdLst/>
              <a:ahLst/>
              <a:cxnLst/>
              <a:rect l="l" t="t" r="r" b="b"/>
              <a:pathLst>
                <a:path w="2390" h="1137" extrusionOk="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998371" y="2445919"/>
              <a:ext cx="505744" cy="696386"/>
            </a:xfrm>
            <a:custGeom>
              <a:avLst/>
              <a:gdLst/>
              <a:ahLst/>
              <a:cxnLst/>
              <a:rect l="l" t="t" r="r" b="b"/>
              <a:pathLst>
                <a:path w="7290" h="10038" extrusionOk="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506912" y="2061161"/>
              <a:ext cx="202089" cy="83666"/>
            </a:xfrm>
            <a:custGeom>
              <a:avLst/>
              <a:gdLst/>
              <a:ahLst/>
              <a:cxnLst/>
              <a:rect l="l" t="t" r="r" b="b"/>
              <a:pathLst>
                <a:path w="2913" h="1206" extrusionOk="0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650590" y="1910338"/>
              <a:ext cx="571164" cy="256133"/>
            </a:xfrm>
            <a:custGeom>
              <a:avLst/>
              <a:gdLst/>
              <a:ahLst/>
              <a:cxnLst/>
              <a:rect l="l" t="t" r="r" b="b"/>
              <a:pathLst>
                <a:path w="8233" h="3692" extrusionOk="0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8110760" y="1888069"/>
              <a:ext cx="396201" cy="605991"/>
            </a:xfrm>
            <a:custGeom>
              <a:avLst/>
              <a:gdLst/>
              <a:ahLst/>
              <a:cxnLst/>
              <a:rect l="l" t="t" r="r" b="b"/>
              <a:pathLst>
                <a:path w="5711" h="8735" extrusionOk="0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8011206" y="2435929"/>
              <a:ext cx="361305" cy="95391"/>
            </a:xfrm>
            <a:custGeom>
              <a:avLst/>
              <a:gdLst/>
              <a:ahLst/>
              <a:cxnLst/>
              <a:rect l="l" t="t" r="r" b="b"/>
              <a:pathLst>
                <a:path w="5208" h="1375" extrusionOk="0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218848" y="2464373"/>
              <a:ext cx="153666" cy="75480"/>
            </a:xfrm>
            <a:custGeom>
              <a:avLst/>
              <a:gdLst/>
              <a:ahLst/>
              <a:cxnLst/>
              <a:rect l="l" t="t" r="r" b="b"/>
              <a:pathLst>
                <a:path w="2215" h="1088" extrusionOk="0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82733" y="2409636"/>
              <a:ext cx="139027" cy="91367"/>
            </a:xfrm>
            <a:custGeom>
              <a:avLst/>
              <a:gdLst/>
              <a:ahLst/>
              <a:cxnLst/>
              <a:rect l="l" t="t" r="r" b="b"/>
              <a:pathLst>
                <a:path w="2004" h="1317" extrusionOk="0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82565" y="1921855"/>
              <a:ext cx="359918" cy="549727"/>
            </a:xfrm>
            <a:custGeom>
              <a:avLst/>
              <a:gdLst/>
              <a:ahLst/>
              <a:cxnLst/>
              <a:rect l="l" t="t" r="r" b="b"/>
              <a:pathLst>
                <a:path w="5188" h="7924" extrusionOk="0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856914" y="2208793"/>
              <a:ext cx="362693" cy="331058"/>
            </a:xfrm>
            <a:custGeom>
              <a:avLst/>
              <a:gdLst/>
              <a:ahLst/>
              <a:cxnLst/>
              <a:rect l="l" t="t" r="r" b="b"/>
              <a:pathLst>
                <a:path w="5228" h="4772" extrusionOk="0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194636" y="1642687"/>
              <a:ext cx="197788" cy="271326"/>
            </a:xfrm>
            <a:custGeom>
              <a:avLst/>
              <a:gdLst/>
              <a:ahLst/>
              <a:cxnLst/>
              <a:rect l="l" t="t" r="r" b="b"/>
              <a:pathLst>
                <a:path w="2851" h="3911" extrusionOk="0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265053" y="1765273"/>
              <a:ext cx="114607" cy="147977"/>
            </a:xfrm>
            <a:custGeom>
              <a:avLst/>
              <a:gdLst/>
              <a:ahLst/>
              <a:cxnLst/>
              <a:rect l="l" t="t" r="r" b="b"/>
              <a:pathLst>
                <a:path w="1652" h="2133" extrusionOk="0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8188184" y="1621943"/>
              <a:ext cx="235181" cy="219502"/>
            </a:xfrm>
            <a:custGeom>
              <a:avLst/>
              <a:gdLst/>
              <a:ahLst/>
              <a:cxnLst/>
              <a:rect l="l" t="t" r="r" b="b"/>
              <a:pathLst>
                <a:path w="3390" h="3164" extrusionOk="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330474" y="1745779"/>
              <a:ext cx="45649" cy="58691"/>
            </a:xfrm>
            <a:custGeom>
              <a:avLst/>
              <a:gdLst/>
              <a:ahLst/>
              <a:cxnLst/>
              <a:rect l="l" t="t" r="r" b="b"/>
              <a:pathLst>
                <a:path w="658" h="846" extrusionOk="0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8271504" y="1865591"/>
              <a:ext cx="101010" cy="79712"/>
            </a:xfrm>
            <a:custGeom>
              <a:avLst/>
              <a:gdLst/>
              <a:ahLst/>
              <a:cxnLst/>
              <a:rect l="l" t="t" r="r" b="b"/>
              <a:pathLst>
                <a:path w="1456" h="1149" extrusionOk="0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8243754" y="1867672"/>
              <a:ext cx="27819" cy="70485"/>
            </a:xfrm>
            <a:custGeom>
              <a:avLst/>
              <a:gdLst/>
              <a:ahLst/>
              <a:cxnLst/>
              <a:rect l="l" t="t" r="r" b="b"/>
              <a:pathLst>
                <a:path w="401" h="1016" extrusionOk="0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647730" y="2054015"/>
              <a:ext cx="120227" cy="161505"/>
            </a:xfrm>
            <a:custGeom>
              <a:avLst/>
              <a:gdLst/>
              <a:ahLst/>
              <a:cxnLst/>
              <a:rect l="l" t="t" r="r" b="b"/>
              <a:pathLst>
                <a:path w="1733" h="2328" extrusionOk="0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831939" y="1226918"/>
              <a:ext cx="120990" cy="160811"/>
            </a:xfrm>
            <a:custGeom>
              <a:avLst/>
              <a:gdLst/>
              <a:ahLst/>
              <a:cxnLst/>
              <a:rect l="l" t="t" r="r" b="b"/>
              <a:pathLst>
                <a:path w="1744" h="2318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5349113" y="1439554"/>
              <a:ext cx="120296" cy="161505"/>
            </a:xfrm>
            <a:custGeom>
              <a:avLst/>
              <a:gdLst/>
              <a:ahLst/>
              <a:cxnLst/>
              <a:rect l="l" t="t" r="r" b="b"/>
              <a:pathLst>
                <a:path w="1734" h="2328" extrusionOk="0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100137" y="753975"/>
              <a:ext cx="120990" cy="160742"/>
            </a:xfrm>
            <a:custGeom>
              <a:avLst/>
              <a:gdLst/>
              <a:ahLst/>
              <a:cxnLst/>
              <a:rect l="l" t="t" r="r" b="b"/>
              <a:pathLst>
                <a:path w="1744" h="2317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578023" y="753983"/>
              <a:ext cx="249750" cy="387667"/>
            </a:xfrm>
            <a:custGeom>
              <a:avLst/>
              <a:gdLst/>
              <a:ahLst/>
              <a:cxnLst/>
              <a:rect l="l" t="t" r="r" b="b"/>
              <a:pathLst>
                <a:path w="3600" h="5588" extrusionOk="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71861" y="1221923"/>
              <a:ext cx="139444" cy="218392"/>
            </a:xfrm>
            <a:custGeom>
              <a:avLst/>
              <a:gdLst/>
              <a:ahLst/>
              <a:cxnLst/>
              <a:rect l="l" t="t" r="r" b="b"/>
              <a:pathLst>
                <a:path w="2010" h="3148" extrusionOk="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265137" y="1081784"/>
              <a:ext cx="397588" cy="855671"/>
            </a:xfrm>
            <a:custGeom>
              <a:avLst/>
              <a:gdLst/>
              <a:ahLst/>
              <a:cxnLst/>
              <a:rect l="l" t="t" r="r" b="b"/>
              <a:pathLst>
                <a:path w="5731" h="12334" extrusionOk="0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016217" y="1573935"/>
              <a:ext cx="288808" cy="621669"/>
            </a:xfrm>
            <a:custGeom>
              <a:avLst/>
              <a:gdLst/>
              <a:ahLst/>
              <a:cxnLst/>
              <a:rect l="l" t="t" r="r" b="b"/>
              <a:pathLst>
                <a:path w="4163" h="8961" extrusionOk="0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861940" y="2106117"/>
              <a:ext cx="113844" cy="128621"/>
            </a:xfrm>
            <a:custGeom>
              <a:avLst/>
              <a:gdLst/>
              <a:ahLst/>
              <a:cxnLst/>
              <a:rect l="l" t="t" r="r" b="b"/>
              <a:pathLst>
                <a:path w="1641" h="1854" extrusionOk="0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5371175" y="2256176"/>
              <a:ext cx="362762" cy="136599"/>
            </a:xfrm>
            <a:custGeom>
              <a:avLst/>
              <a:gdLst/>
              <a:ahLst/>
              <a:cxnLst/>
              <a:rect l="l" t="t" r="r" b="b"/>
              <a:pathLst>
                <a:path w="5229" h="1969" extrusionOk="0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5656379" y="2189853"/>
              <a:ext cx="239760" cy="198343"/>
            </a:xfrm>
            <a:custGeom>
              <a:avLst/>
              <a:gdLst/>
              <a:ahLst/>
              <a:cxnLst/>
              <a:rect l="l" t="t" r="r" b="b"/>
              <a:pathLst>
                <a:path w="3456" h="2859" extrusionOk="0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514159" y="2238139"/>
              <a:ext cx="371989" cy="154637"/>
            </a:xfrm>
            <a:custGeom>
              <a:avLst/>
              <a:gdLst/>
              <a:ahLst/>
              <a:cxnLst/>
              <a:rect l="l" t="t" r="r" b="b"/>
              <a:pathLst>
                <a:path w="5362" h="2229" extrusionOk="0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5132244" y="2758110"/>
              <a:ext cx="410422" cy="318709"/>
            </a:xfrm>
            <a:custGeom>
              <a:avLst/>
              <a:gdLst/>
              <a:ahLst/>
              <a:cxnLst/>
              <a:rect l="l" t="t" r="r" b="b"/>
              <a:pathLst>
                <a:path w="5916" h="4594" extrusionOk="0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79708" y="2837060"/>
              <a:ext cx="216311" cy="1092448"/>
            </a:xfrm>
            <a:custGeom>
              <a:avLst/>
              <a:gdLst/>
              <a:ahLst/>
              <a:cxnLst/>
              <a:rect l="l" t="t" r="r" b="b"/>
              <a:pathLst>
                <a:path w="3118" h="15747" extrusionOk="0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371175" y="2963393"/>
              <a:ext cx="152278" cy="966879"/>
            </a:xfrm>
            <a:custGeom>
              <a:avLst/>
              <a:gdLst/>
              <a:ahLst/>
              <a:cxnLst/>
              <a:rect l="l" t="t" r="r" b="b"/>
              <a:pathLst>
                <a:path w="2195" h="13937" extrusionOk="0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132244" y="3339340"/>
              <a:ext cx="188978" cy="589757"/>
            </a:xfrm>
            <a:custGeom>
              <a:avLst/>
              <a:gdLst/>
              <a:ahLst/>
              <a:cxnLst/>
              <a:rect l="l" t="t" r="r" b="b"/>
              <a:pathLst>
                <a:path w="2724" h="8501" extrusionOk="0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5183235" y="2896515"/>
              <a:ext cx="231713" cy="572899"/>
            </a:xfrm>
            <a:custGeom>
              <a:avLst/>
              <a:gdLst/>
              <a:ahLst/>
              <a:cxnLst/>
              <a:rect l="l" t="t" r="r" b="b"/>
              <a:pathLst>
                <a:path w="3340" h="8258" extrusionOk="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5640978" y="2284204"/>
              <a:ext cx="72358" cy="28028"/>
            </a:xfrm>
            <a:custGeom>
              <a:avLst/>
              <a:gdLst/>
              <a:ahLst/>
              <a:cxnLst/>
              <a:rect l="l" t="t" r="r" b="b"/>
              <a:pathLst>
                <a:path w="1043" h="404" extrusionOk="0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185525" y="2226830"/>
              <a:ext cx="369907" cy="600579"/>
            </a:xfrm>
            <a:custGeom>
              <a:avLst/>
              <a:gdLst/>
              <a:ahLst/>
              <a:cxnLst/>
              <a:rect l="l" t="t" r="r" b="b"/>
              <a:pathLst>
                <a:path w="5332" h="8657" extrusionOk="0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186288" y="2320002"/>
              <a:ext cx="350691" cy="507409"/>
            </a:xfrm>
            <a:custGeom>
              <a:avLst/>
              <a:gdLst/>
              <a:ahLst/>
              <a:cxnLst/>
              <a:rect l="l" t="t" r="r" b="b"/>
              <a:pathLst>
                <a:path w="5055" h="7314" extrusionOk="0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5272592" y="1942043"/>
              <a:ext cx="260087" cy="335359"/>
            </a:xfrm>
            <a:custGeom>
              <a:avLst/>
              <a:gdLst/>
              <a:ahLst/>
              <a:cxnLst/>
              <a:rect l="l" t="t" r="r" b="b"/>
              <a:pathLst>
                <a:path w="3749" h="4834" extrusionOk="0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415992" y="2291558"/>
              <a:ext cx="98929" cy="428946"/>
            </a:xfrm>
            <a:custGeom>
              <a:avLst/>
              <a:gdLst/>
              <a:ahLst/>
              <a:cxnLst/>
              <a:rect l="l" t="t" r="r" b="b"/>
              <a:pathLst>
                <a:path w="1426" h="6183" extrusionOk="0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398231" y="2257425"/>
              <a:ext cx="44816" cy="37740"/>
            </a:xfrm>
            <a:custGeom>
              <a:avLst/>
              <a:gdLst/>
              <a:ahLst/>
              <a:cxnLst/>
              <a:rect l="l" t="t" r="r" b="b"/>
              <a:pathLst>
                <a:path w="646" h="544" extrusionOk="0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314287" y="2211221"/>
              <a:ext cx="105311" cy="78255"/>
            </a:xfrm>
            <a:custGeom>
              <a:avLst/>
              <a:gdLst/>
              <a:ahLst/>
              <a:cxnLst/>
              <a:rect l="l" t="t" r="r" b="b"/>
              <a:pathLst>
                <a:path w="1518" h="1128" extrusionOk="0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418836" y="2214065"/>
              <a:ext cx="33508" cy="63339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44564" y="1969377"/>
              <a:ext cx="145896" cy="208749"/>
            </a:xfrm>
            <a:custGeom>
              <a:avLst/>
              <a:gdLst/>
              <a:ahLst/>
              <a:cxnLst/>
              <a:rect l="l" t="t" r="r" b="b"/>
              <a:pathLst>
                <a:path w="2103" h="3009" extrusionOk="0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349807" y="2069209"/>
              <a:ext cx="49881" cy="64103"/>
            </a:xfrm>
            <a:custGeom>
              <a:avLst/>
              <a:gdLst/>
              <a:ahLst/>
              <a:cxnLst/>
              <a:rect l="l" t="t" r="r" b="b"/>
              <a:pathLst>
                <a:path w="719" h="924" extrusionOk="0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916678" y="2108822"/>
              <a:ext cx="89702" cy="38434"/>
            </a:xfrm>
            <a:custGeom>
              <a:avLst/>
              <a:gdLst/>
              <a:ahLst/>
              <a:cxnLst/>
              <a:rect l="l" t="t" r="r" b="b"/>
              <a:pathLst>
                <a:path w="1293" h="554" extrusionOk="0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287230" y="1914778"/>
              <a:ext cx="218462" cy="99484"/>
            </a:xfrm>
            <a:custGeom>
              <a:avLst/>
              <a:gdLst/>
              <a:ahLst/>
              <a:cxnLst/>
              <a:rect l="l" t="t" r="r" b="b"/>
              <a:pathLst>
                <a:path w="3149" h="1434" extrusionOk="0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492791" y="2037643"/>
              <a:ext cx="33508" cy="56263"/>
            </a:xfrm>
            <a:custGeom>
              <a:avLst/>
              <a:gdLst/>
              <a:ahLst/>
              <a:cxnLst/>
              <a:rect l="l" t="t" r="r" b="b"/>
              <a:pathLst>
                <a:path w="483" h="811" extrusionOk="0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649997" y="2133312"/>
              <a:ext cx="527736" cy="479451"/>
            </a:xfrm>
            <a:custGeom>
              <a:avLst/>
              <a:gdLst/>
              <a:ahLst/>
              <a:cxnLst/>
              <a:rect l="l" t="t" r="r" b="b"/>
              <a:pathLst>
                <a:path w="7607" h="6911" extrusionOk="0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39313" y="2126166"/>
              <a:ext cx="448856" cy="420759"/>
            </a:xfrm>
            <a:custGeom>
              <a:avLst/>
              <a:gdLst/>
              <a:ahLst/>
              <a:cxnLst/>
              <a:rect l="l" t="t" r="r" b="b"/>
              <a:pathLst>
                <a:path w="6470" h="6065" extrusionOk="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716806" y="2200884"/>
              <a:ext cx="393356" cy="362276"/>
            </a:xfrm>
            <a:custGeom>
              <a:avLst/>
              <a:gdLst/>
              <a:ahLst/>
              <a:cxnLst/>
              <a:rect l="l" t="t" r="r" b="b"/>
              <a:pathLst>
                <a:path w="5670" h="5222" extrusionOk="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712574" y="2191518"/>
              <a:ext cx="335706" cy="315587"/>
            </a:xfrm>
            <a:custGeom>
              <a:avLst/>
              <a:gdLst/>
              <a:ahLst/>
              <a:cxnLst/>
              <a:rect l="l" t="t" r="r" b="b"/>
              <a:pathLst>
                <a:path w="4839" h="4549" extrusionOk="0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838422" y="2267415"/>
              <a:ext cx="147283" cy="214854"/>
            </a:xfrm>
            <a:custGeom>
              <a:avLst/>
              <a:gdLst/>
              <a:ahLst/>
              <a:cxnLst/>
              <a:rect l="l" t="t" r="r" b="b"/>
              <a:pathLst>
                <a:path w="2123" h="3097" extrusionOk="0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832733" y="2262420"/>
              <a:ext cx="146589" cy="213397"/>
            </a:xfrm>
            <a:custGeom>
              <a:avLst/>
              <a:gdLst/>
              <a:ahLst/>
              <a:cxnLst/>
              <a:rect l="l" t="t" r="r" b="b"/>
              <a:pathLst>
                <a:path w="2113" h="3076" extrusionOk="0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752395" y="2529794"/>
              <a:ext cx="194181" cy="88453"/>
            </a:xfrm>
            <a:custGeom>
              <a:avLst/>
              <a:gdLst/>
              <a:ahLst/>
              <a:cxnLst/>
              <a:rect l="l" t="t" r="r" b="b"/>
              <a:pathLst>
                <a:path w="2799" h="1275" extrusionOk="0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169915" y="2252291"/>
              <a:ext cx="347153" cy="338758"/>
            </a:xfrm>
            <a:custGeom>
              <a:avLst/>
              <a:gdLst/>
              <a:ahLst/>
              <a:cxnLst/>
              <a:rect l="l" t="t" r="r" b="b"/>
              <a:pathLst>
                <a:path w="5004" h="4883" extrusionOk="0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425219" y="2491430"/>
              <a:ext cx="362762" cy="126748"/>
            </a:xfrm>
            <a:custGeom>
              <a:avLst/>
              <a:gdLst/>
              <a:ahLst/>
              <a:cxnLst/>
              <a:rect l="l" t="t" r="r" b="b"/>
              <a:pathLst>
                <a:path w="5229" h="1827" extrusionOk="0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176992" y="2300091"/>
              <a:ext cx="608904" cy="318084"/>
            </a:xfrm>
            <a:custGeom>
              <a:avLst/>
              <a:gdLst/>
              <a:ahLst/>
              <a:cxnLst/>
              <a:rect l="l" t="t" r="r" b="b"/>
              <a:pathLst>
                <a:path w="8777" h="4585" extrusionOk="0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8519708" y="1497341"/>
              <a:ext cx="239066" cy="364149"/>
            </a:xfrm>
            <a:custGeom>
              <a:avLst/>
              <a:gdLst/>
              <a:ahLst/>
              <a:cxnLst/>
              <a:rect l="l" t="t" r="r" b="b"/>
              <a:pathLst>
                <a:path w="3446" h="5249" extrusionOk="0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502BB0-2515-6DA2-58D2-F8D70FB05E78}"/>
              </a:ext>
            </a:extLst>
          </p:cNvPr>
          <p:cNvSpPr txBox="1"/>
          <p:nvPr/>
        </p:nvSpPr>
        <p:spPr>
          <a:xfrm>
            <a:off x="257261" y="4523015"/>
            <a:ext cx="311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Shakil Rafi, ASRI2022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4"/>
          <p:cNvSpPr/>
          <p:nvPr/>
        </p:nvSpPr>
        <p:spPr>
          <a:xfrm>
            <a:off x="3120324" y="1390237"/>
            <a:ext cx="755464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Sources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49" name="Google Shape;1049;p44"/>
          <p:cNvSpPr txBox="1">
            <a:spLocks noGrp="1"/>
          </p:cNvSpPr>
          <p:nvPr>
            <p:ph type="subTitle" idx="4294967295"/>
          </p:nvPr>
        </p:nvSpPr>
        <p:spPr>
          <a:xfrm>
            <a:off x="368725" y="3426850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Includes details about specific loans</a:t>
            </a:r>
            <a:endParaRPr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51" name="Google Shape;1051;p44"/>
          <p:cNvSpPr txBox="1">
            <a:spLocks noGrp="1"/>
          </p:cNvSpPr>
          <p:nvPr>
            <p:ph type="subTitle" idx="4294967295"/>
          </p:nvPr>
        </p:nvSpPr>
        <p:spPr>
          <a:xfrm>
            <a:off x="2519501" y="3183410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Includes median income by zip code collated </a:t>
            </a:r>
            <a:endParaRPr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53" name="Google Shape;1053;p44"/>
          <p:cNvSpPr txBox="1">
            <a:spLocks noGrp="1"/>
          </p:cNvSpPr>
          <p:nvPr>
            <p:ph type="subTitle" idx="4294967295"/>
          </p:nvPr>
        </p:nvSpPr>
        <p:spPr>
          <a:xfrm>
            <a:off x="4639450" y="3429925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visualization and EDA</a:t>
            </a:r>
            <a:endParaRPr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55" name="Google Shape;1055;p44"/>
          <p:cNvSpPr txBox="1">
            <a:spLocks noGrp="1"/>
          </p:cNvSpPr>
          <p:nvPr>
            <p:ph type="subTitle" idx="4294967295"/>
          </p:nvPr>
        </p:nvSpPr>
        <p:spPr>
          <a:xfrm>
            <a:off x="6812325" y="3424900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NAICS code to business type</a:t>
            </a:r>
            <a:endParaRPr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56" name="Google Shape;1056;p44"/>
          <p:cNvSpPr txBox="1">
            <a:spLocks noGrp="1"/>
          </p:cNvSpPr>
          <p:nvPr>
            <p:ph type="title" idx="4294967295"/>
          </p:nvPr>
        </p:nvSpPr>
        <p:spPr>
          <a:xfrm>
            <a:off x="146339" y="2179654"/>
            <a:ext cx="2361778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SBA Database</a:t>
            </a:r>
            <a:endParaRPr sz="2000" b="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057" name="Google Shape;1057;p44"/>
          <p:cNvSpPr txBox="1">
            <a:spLocks noGrp="1"/>
          </p:cNvSpPr>
          <p:nvPr>
            <p:ph type="title" idx="4294967295"/>
          </p:nvPr>
        </p:nvSpPr>
        <p:spPr>
          <a:xfrm>
            <a:off x="2237492" y="2086750"/>
            <a:ext cx="2461021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US Census Bureau &amp; Kaggle</a:t>
            </a:r>
            <a:endParaRPr sz="1600" b="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058" name="Google Shape;1058;p44"/>
          <p:cNvSpPr txBox="1">
            <a:spLocks noGrp="1"/>
          </p:cNvSpPr>
          <p:nvPr>
            <p:ph type="title" idx="4294967295"/>
          </p:nvPr>
        </p:nvSpPr>
        <p:spPr>
          <a:xfrm>
            <a:off x="4622317" y="2205856"/>
            <a:ext cx="2134841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OpenStreetMap</a:t>
            </a:r>
            <a:endParaRPr sz="2000" b="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059" name="Google Shape;1059;p44"/>
          <p:cNvSpPr txBox="1">
            <a:spLocks noGrp="1"/>
          </p:cNvSpPr>
          <p:nvPr>
            <p:ph type="title" idx="4294967295"/>
          </p:nvPr>
        </p:nvSpPr>
        <p:spPr>
          <a:xfrm>
            <a:off x="6537471" y="2107227"/>
            <a:ext cx="2519807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United States Office of Management and Budgeting</a:t>
            </a:r>
            <a:endParaRPr sz="1400" b="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060" name="Google Shape;1060;p44"/>
          <p:cNvSpPr/>
          <p:nvPr/>
        </p:nvSpPr>
        <p:spPr>
          <a:xfrm>
            <a:off x="924887" y="1392324"/>
            <a:ext cx="755464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4"/>
          <p:cNvGrpSpPr/>
          <p:nvPr/>
        </p:nvGrpSpPr>
        <p:grpSpPr>
          <a:xfrm>
            <a:off x="-5100" y="2688211"/>
            <a:ext cx="9154200" cy="395550"/>
            <a:chOff x="-5100" y="2688211"/>
            <a:chExt cx="9154200" cy="395550"/>
          </a:xfrm>
        </p:grpSpPr>
        <p:cxnSp>
          <p:nvCxnSpPr>
            <p:cNvPr id="1062" name="Google Shape;1062;p44"/>
            <p:cNvCxnSpPr/>
            <p:nvPr/>
          </p:nvCxnSpPr>
          <p:spPr>
            <a:xfrm>
              <a:off x="-5100" y="2898800"/>
              <a:ext cx="9154200" cy="0"/>
            </a:xfrm>
            <a:prstGeom prst="straightConnector1">
              <a:avLst/>
            </a:prstGeom>
            <a:noFill/>
            <a:ln w="1143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4"/>
            <p:cNvCxnSpPr/>
            <p:nvPr/>
          </p:nvCxnSpPr>
          <p:spPr>
            <a:xfrm>
              <a:off x="1357300" y="2713860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4"/>
            <p:cNvCxnSpPr/>
            <p:nvPr/>
          </p:nvCxnSpPr>
          <p:spPr>
            <a:xfrm>
              <a:off x="3498054" y="271386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4"/>
            <p:cNvCxnSpPr/>
            <p:nvPr/>
          </p:nvCxnSpPr>
          <p:spPr>
            <a:xfrm>
              <a:off x="5638354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4"/>
            <p:cNvCxnSpPr/>
            <p:nvPr/>
          </p:nvCxnSpPr>
          <p:spPr>
            <a:xfrm>
              <a:off x="7828629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8" name="Google Shape;1068;p44"/>
          <p:cNvSpPr/>
          <p:nvPr/>
        </p:nvSpPr>
        <p:spPr>
          <a:xfrm>
            <a:off x="7450899" y="1390237"/>
            <a:ext cx="755465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" name="Google Shape;1086;p44"/>
          <p:cNvGrpSpPr/>
          <p:nvPr/>
        </p:nvGrpSpPr>
        <p:grpSpPr>
          <a:xfrm>
            <a:off x="3249065" y="1516030"/>
            <a:ext cx="442736" cy="435562"/>
            <a:chOff x="2189568" y="1961603"/>
            <a:chExt cx="364993" cy="359049"/>
          </a:xfrm>
        </p:grpSpPr>
        <p:sp>
          <p:nvSpPr>
            <p:cNvPr id="1087" name="Google Shape;1087;p44"/>
            <p:cNvSpPr/>
            <p:nvPr/>
          </p:nvSpPr>
          <p:spPr>
            <a:xfrm>
              <a:off x="2232197" y="2004206"/>
              <a:ext cx="77822" cy="73868"/>
            </a:xfrm>
            <a:custGeom>
              <a:avLst/>
              <a:gdLst/>
              <a:ahLst/>
              <a:cxnLst/>
              <a:rect l="l" t="t" r="r" b="b"/>
              <a:pathLst>
                <a:path w="2972" h="2821" extrusionOk="0">
                  <a:moveTo>
                    <a:pt x="292" y="1"/>
                  </a:moveTo>
                  <a:cubicBezTo>
                    <a:pt x="135" y="1"/>
                    <a:pt x="1" y="204"/>
                    <a:pt x="147" y="350"/>
                  </a:cubicBezTo>
                  <a:lnTo>
                    <a:pt x="2551" y="2754"/>
                  </a:lnTo>
                  <a:cubicBezTo>
                    <a:pt x="2590" y="2792"/>
                    <a:pt x="2647" y="2821"/>
                    <a:pt x="2694" y="2821"/>
                  </a:cubicBezTo>
                  <a:cubicBezTo>
                    <a:pt x="2876" y="2821"/>
                    <a:pt x="2971" y="2592"/>
                    <a:pt x="2838" y="2468"/>
                  </a:cubicBezTo>
                  <a:lnTo>
                    <a:pt x="434" y="64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2192187" y="2070061"/>
              <a:ext cx="100838" cy="35009"/>
            </a:xfrm>
            <a:custGeom>
              <a:avLst/>
              <a:gdLst/>
              <a:ahLst/>
              <a:cxnLst/>
              <a:rect l="l" t="t" r="r" b="b"/>
              <a:pathLst>
                <a:path w="3851" h="1337" extrusionOk="0">
                  <a:moveTo>
                    <a:pt x="285" y="0"/>
                  </a:moveTo>
                  <a:cubicBezTo>
                    <a:pt x="74" y="0"/>
                    <a:pt x="1" y="332"/>
                    <a:pt x="244" y="401"/>
                  </a:cubicBezTo>
                  <a:lnTo>
                    <a:pt x="3517" y="1327"/>
                  </a:lnTo>
                  <a:cubicBezTo>
                    <a:pt x="3526" y="1336"/>
                    <a:pt x="3545" y="1336"/>
                    <a:pt x="3564" y="1336"/>
                  </a:cubicBezTo>
                  <a:cubicBezTo>
                    <a:pt x="3803" y="1336"/>
                    <a:pt x="3850" y="1002"/>
                    <a:pt x="3621" y="935"/>
                  </a:cubicBezTo>
                  <a:lnTo>
                    <a:pt x="349" y="10"/>
                  </a:lnTo>
                  <a:cubicBezTo>
                    <a:pt x="327" y="3"/>
                    <a:pt x="305" y="0"/>
                    <a:pt x="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2189568" y="2121514"/>
              <a:ext cx="100131" cy="36999"/>
            </a:xfrm>
            <a:custGeom>
              <a:avLst/>
              <a:gdLst/>
              <a:ahLst/>
              <a:cxnLst/>
              <a:rect l="l" t="t" r="r" b="b"/>
              <a:pathLst>
                <a:path w="3824" h="1413" extrusionOk="0">
                  <a:moveTo>
                    <a:pt x="3539" y="0"/>
                  </a:moveTo>
                  <a:cubicBezTo>
                    <a:pt x="3519" y="0"/>
                    <a:pt x="3497" y="3"/>
                    <a:pt x="3473" y="10"/>
                  </a:cubicBezTo>
                  <a:lnTo>
                    <a:pt x="220" y="1012"/>
                  </a:lnTo>
                  <a:cubicBezTo>
                    <a:pt x="1" y="1079"/>
                    <a:pt x="49" y="1403"/>
                    <a:pt x="278" y="1413"/>
                  </a:cubicBezTo>
                  <a:cubicBezTo>
                    <a:pt x="306" y="1403"/>
                    <a:pt x="325" y="1403"/>
                    <a:pt x="344" y="1394"/>
                  </a:cubicBezTo>
                  <a:lnTo>
                    <a:pt x="3597" y="392"/>
                  </a:lnTo>
                  <a:cubicBezTo>
                    <a:pt x="3823" y="322"/>
                    <a:pt x="3749" y="0"/>
                    <a:pt x="3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2299048" y="1964404"/>
              <a:ext cx="36947" cy="96439"/>
            </a:xfrm>
            <a:custGeom>
              <a:avLst/>
              <a:gdLst/>
              <a:ahLst/>
              <a:cxnLst/>
              <a:rect l="l" t="t" r="r" b="b"/>
              <a:pathLst>
                <a:path w="1411" h="3683" extrusionOk="0">
                  <a:moveTo>
                    <a:pt x="250" y="1"/>
                  </a:moveTo>
                  <a:cubicBezTo>
                    <a:pt x="127" y="1"/>
                    <a:pt x="0" y="106"/>
                    <a:pt x="46" y="267"/>
                  </a:cubicBezTo>
                  <a:lnTo>
                    <a:pt x="981" y="3539"/>
                  </a:lnTo>
                  <a:cubicBezTo>
                    <a:pt x="1010" y="3625"/>
                    <a:pt x="1086" y="3683"/>
                    <a:pt x="1181" y="3683"/>
                  </a:cubicBezTo>
                  <a:cubicBezTo>
                    <a:pt x="1315" y="3683"/>
                    <a:pt x="1410" y="3559"/>
                    <a:pt x="1372" y="3425"/>
                  </a:cubicBezTo>
                  <a:lnTo>
                    <a:pt x="437" y="153"/>
                  </a:lnTo>
                  <a:cubicBezTo>
                    <a:pt x="411" y="47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350711" y="1961603"/>
              <a:ext cx="38701" cy="95732"/>
            </a:xfrm>
            <a:custGeom>
              <a:avLst/>
              <a:gdLst/>
              <a:ahLst/>
              <a:cxnLst/>
              <a:rect l="l" t="t" r="r" b="b"/>
              <a:pathLst>
                <a:path w="1478" h="3656" extrusionOk="0">
                  <a:moveTo>
                    <a:pt x="1233" y="0"/>
                  </a:moveTo>
                  <a:cubicBezTo>
                    <a:pt x="1154" y="0"/>
                    <a:pt x="1074" y="44"/>
                    <a:pt x="1040" y="145"/>
                  </a:cubicBezTo>
                  <a:lnTo>
                    <a:pt x="48" y="3398"/>
                  </a:lnTo>
                  <a:cubicBezTo>
                    <a:pt x="0" y="3522"/>
                    <a:pt x="105" y="3656"/>
                    <a:pt x="239" y="3656"/>
                  </a:cubicBezTo>
                  <a:cubicBezTo>
                    <a:pt x="324" y="3656"/>
                    <a:pt x="410" y="3599"/>
                    <a:pt x="439" y="3513"/>
                  </a:cubicBezTo>
                  <a:lnTo>
                    <a:pt x="1431" y="260"/>
                  </a:lnTo>
                  <a:cubicBezTo>
                    <a:pt x="1477" y="104"/>
                    <a:pt x="1355" y="0"/>
                    <a:pt x="1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2286243" y="2072313"/>
              <a:ext cx="237838" cy="221604"/>
            </a:xfrm>
            <a:custGeom>
              <a:avLst/>
              <a:gdLst/>
              <a:ahLst/>
              <a:cxnLst/>
              <a:rect l="l" t="t" r="r" b="b"/>
              <a:pathLst>
                <a:path w="9083" h="8463" extrusionOk="0">
                  <a:moveTo>
                    <a:pt x="3880" y="0"/>
                  </a:moveTo>
                  <a:cubicBezTo>
                    <a:pt x="3398" y="0"/>
                    <a:pt x="2905" y="109"/>
                    <a:pt x="2434" y="344"/>
                  </a:cubicBezTo>
                  <a:cubicBezTo>
                    <a:pt x="440" y="1336"/>
                    <a:pt x="1" y="3988"/>
                    <a:pt x="1575" y="5572"/>
                  </a:cubicBezTo>
                  <a:cubicBezTo>
                    <a:pt x="2081" y="6077"/>
                    <a:pt x="2748" y="6402"/>
                    <a:pt x="3464" y="6497"/>
                  </a:cubicBezTo>
                  <a:cubicBezTo>
                    <a:pt x="4427" y="6621"/>
                    <a:pt x="5334" y="7031"/>
                    <a:pt x="6068" y="7661"/>
                  </a:cubicBezTo>
                  <a:cubicBezTo>
                    <a:pt x="6173" y="7756"/>
                    <a:pt x="6278" y="7852"/>
                    <a:pt x="6374" y="7947"/>
                  </a:cubicBezTo>
                  <a:lnTo>
                    <a:pt x="6889" y="8462"/>
                  </a:lnTo>
                  <a:lnTo>
                    <a:pt x="9083" y="6268"/>
                  </a:lnTo>
                  <a:lnTo>
                    <a:pt x="8530" y="5724"/>
                  </a:lnTo>
                  <a:cubicBezTo>
                    <a:pt x="8444" y="5638"/>
                    <a:pt x="8358" y="5543"/>
                    <a:pt x="8282" y="5448"/>
                  </a:cubicBezTo>
                  <a:cubicBezTo>
                    <a:pt x="7642" y="4704"/>
                    <a:pt x="7242" y="3788"/>
                    <a:pt x="7108" y="2815"/>
                  </a:cubicBezTo>
                  <a:cubicBezTo>
                    <a:pt x="6875" y="1132"/>
                    <a:pt x="5435" y="0"/>
                    <a:pt x="3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2296481" y="2086296"/>
              <a:ext cx="194895" cy="207621"/>
            </a:xfrm>
            <a:custGeom>
              <a:avLst/>
              <a:gdLst/>
              <a:ahLst/>
              <a:cxnLst/>
              <a:rect l="l" t="t" r="r" b="b"/>
              <a:pathLst>
                <a:path w="7443" h="7929" extrusionOk="0">
                  <a:moveTo>
                    <a:pt x="1709" y="1"/>
                  </a:moveTo>
                  <a:cubicBezTo>
                    <a:pt x="564" y="745"/>
                    <a:pt x="1" y="2128"/>
                    <a:pt x="306" y="3464"/>
                  </a:cubicBezTo>
                  <a:cubicBezTo>
                    <a:pt x="612" y="4790"/>
                    <a:pt x="1718" y="5791"/>
                    <a:pt x="3073" y="5963"/>
                  </a:cubicBezTo>
                  <a:cubicBezTo>
                    <a:pt x="4036" y="6097"/>
                    <a:pt x="4943" y="6497"/>
                    <a:pt x="5677" y="7127"/>
                  </a:cubicBezTo>
                  <a:cubicBezTo>
                    <a:pt x="5782" y="7222"/>
                    <a:pt x="5887" y="7318"/>
                    <a:pt x="5983" y="7413"/>
                  </a:cubicBezTo>
                  <a:lnTo>
                    <a:pt x="6498" y="7928"/>
                  </a:lnTo>
                  <a:lnTo>
                    <a:pt x="7442" y="6984"/>
                  </a:lnTo>
                  <a:lnTo>
                    <a:pt x="6927" y="6469"/>
                  </a:lnTo>
                  <a:cubicBezTo>
                    <a:pt x="6832" y="6373"/>
                    <a:pt x="6727" y="6278"/>
                    <a:pt x="6622" y="6182"/>
                  </a:cubicBezTo>
                  <a:cubicBezTo>
                    <a:pt x="5887" y="5553"/>
                    <a:pt x="4981" y="5143"/>
                    <a:pt x="4017" y="5019"/>
                  </a:cubicBezTo>
                  <a:cubicBezTo>
                    <a:pt x="1632" y="4713"/>
                    <a:pt x="392" y="2014"/>
                    <a:pt x="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2430549" y="2174330"/>
              <a:ext cx="86044" cy="82116"/>
            </a:xfrm>
            <a:custGeom>
              <a:avLst/>
              <a:gdLst/>
              <a:ahLst/>
              <a:cxnLst/>
              <a:rect l="l" t="t" r="r" b="b"/>
              <a:pathLst>
                <a:path w="3286" h="3136" extrusionOk="0">
                  <a:moveTo>
                    <a:pt x="292" y="1"/>
                  </a:moveTo>
                  <a:cubicBezTo>
                    <a:pt x="135" y="1"/>
                    <a:pt x="0" y="205"/>
                    <a:pt x="147" y="359"/>
                  </a:cubicBezTo>
                  <a:lnTo>
                    <a:pt x="2866" y="3078"/>
                  </a:lnTo>
                  <a:cubicBezTo>
                    <a:pt x="2904" y="3116"/>
                    <a:pt x="2952" y="3135"/>
                    <a:pt x="3009" y="3135"/>
                  </a:cubicBezTo>
                  <a:cubicBezTo>
                    <a:pt x="3190" y="3135"/>
                    <a:pt x="3286" y="2916"/>
                    <a:pt x="3152" y="2792"/>
                  </a:cubicBezTo>
                  <a:lnTo>
                    <a:pt x="433" y="63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2402740" y="2202478"/>
              <a:ext cx="28358" cy="24483"/>
            </a:xfrm>
            <a:custGeom>
              <a:avLst/>
              <a:gdLst/>
              <a:ahLst/>
              <a:cxnLst/>
              <a:rect l="l" t="t" r="r" b="b"/>
              <a:pathLst>
                <a:path w="1083" h="935" extrusionOk="0">
                  <a:moveTo>
                    <a:pt x="289" y="1"/>
                  </a:moveTo>
                  <a:cubicBezTo>
                    <a:pt x="134" y="1"/>
                    <a:pt x="1" y="191"/>
                    <a:pt x="131" y="343"/>
                  </a:cubicBezTo>
                  <a:cubicBezTo>
                    <a:pt x="303" y="524"/>
                    <a:pt x="494" y="715"/>
                    <a:pt x="665" y="877"/>
                  </a:cubicBezTo>
                  <a:cubicBezTo>
                    <a:pt x="703" y="915"/>
                    <a:pt x="761" y="935"/>
                    <a:pt x="808" y="935"/>
                  </a:cubicBezTo>
                  <a:cubicBezTo>
                    <a:pt x="812" y="935"/>
                    <a:pt x="816" y="935"/>
                    <a:pt x="819" y="935"/>
                  </a:cubicBezTo>
                  <a:cubicBezTo>
                    <a:pt x="1002" y="935"/>
                    <a:pt x="1082" y="703"/>
                    <a:pt x="942" y="582"/>
                  </a:cubicBezTo>
                  <a:cubicBezTo>
                    <a:pt x="780" y="429"/>
                    <a:pt x="589" y="238"/>
                    <a:pt x="436" y="66"/>
                  </a:cubicBezTo>
                  <a:cubicBezTo>
                    <a:pt x="390" y="20"/>
                    <a:pt x="338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2433324" y="2233141"/>
              <a:ext cx="55538" cy="51532"/>
            </a:xfrm>
            <a:custGeom>
              <a:avLst/>
              <a:gdLst/>
              <a:ahLst/>
              <a:cxnLst/>
              <a:rect l="l" t="t" r="r" b="b"/>
              <a:pathLst>
                <a:path w="2121" h="1968" extrusionOk="0">
                  <a:moveTo>
                    <a:pt x="290" y="1"/>
                  </a:moveTo>
                  <a:cubicBezTo>
                    <a:pt x="137" y="1"/>
                    <a:pt x="1" y="203"/>
                    <a:pt x="146" y="355"/>
                  </a:cubicBezTo>
                  <a:cubicBezTo>
                    <a:pt x="652" y="870"/>
                    <a:pt x="1176" y="1395"/>
                    <a:pt x="1691" y="1901"/>
                  </a:cubicBezTo>
                  <a:cubicBezTo>
                    <a:pt x="1730" y="1939"/>
                    <a:pt x="1787" y="1958"/>
                    <a:pt x="1835" y="1958"/>
                  </a:cubicBezTo>
                  <a:lnTo>
                    <a:pt x="1844" y="1967"/>
                  </a:lnTo>
                  <a:cubicBezTo>
                    <a:pt x="2025" y="1967"/>
                    <a:pt x="2121" y="1748"/>
                    <a:pt x="1987" y="1614"/>
                  </a:cubicBezTo>
                  <a:cubicBezTo>
                    <a:pt x="1462" y="1109"/>
                    <a:pt x="947" y="584"/>
                    <a:pt x="432" y="69"/>
                  </a:cubicBezTo>
                  <a:cubicBezTo>
                    <a:pt x="389" y="21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2356105" y="2093994"/>
              <a:ext cx="71066" cy="20320"/>
            </a:xfrm>
            <a:custGeom>
              <a:avLst/>
              <a:gdLst/>
              <a:ahLst/>
              <a:cxnLst/>
              <a:rect l="l" t="t" r="r" b="b"/>
              <a:pathLst>
                <a:path w="2714" h="776" extrusionOk="0">
                  <a:moveTo>
                    <a:pt x="1233" y="1"/>
                  </a:moveTo>
                  <a:cubicBezTo>
                    <a:pt x="916" y="1"/>
                    <a:pt x="564" y="71"/>
                    <a:pt x="204" y="269"/>
                  </a:cubicBezTo>
                  <a:cubicBezTo>
                    <a:pt x="1" y="384"/>
                    <a:pt x="117" y="658"/>
                    <a:pt x="304" y="658"/>
                  </a:cubicBezTo>
                  <a:cubicBezTo>
                    <a:pt x="336" y="658"/>
                    <a:pt x="370" y="650"/>
                    <a:pt x="405" y="632"/>
                  </a:cubicBezTo>
                  <a:cubicBezTo>
                    <a:pt x="693" y="467"/>
                    <a:pt x="978" y="409"/>
                    <a:pt x="1235" y="409"/>
                  </a:cubicBezTo>
                  <a:cubicBezTo>
                    <a:pt x="1829" y="409"/>
                    <a:pt x="2279" y="717"/>
                    <a:pt x="2313" y="737"/>
                  </a:cubicBezTo>
                  <a:cubicBezTo>
                    <a:pt x="2341" y="756"/>
                    <a:pt x="2389" y="775"/>
                    <a:pt x="2427" y="775"/>
                  </a:cubicBezTo>
                  <a:cubicBezTo>
                    <a:pt x="2628" y="775"/>
                    <a:pt x="2713" y="517"/>
                    <a:pt x="2551" y="403"/>
                  </a:cubicBezTo>
                  <a:cubicBezTo>
                    <a:pt x="2518" y="376"/>
                    <a:pt x="1968" y="1"/>
                    <a:pt x="1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2387422" y="2184961"/>
              <a:ext cx="30008" cy="30270"/>
            </a:xfrm>
            <a:custGeom>
              <a:avLst/>
              <a:gdLst/>
              <a:ahLst/>
              <a:cxnLst/>
              <a:rect l="l" t="t" r="r" b="b"/>
              <a:pathLst>
                <a:path w="1146" h="1156" extrusionOk="0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98"/>
                    <a:pt x="258" y="1155"/>
                    <a:pt x="573" y="1155"/>
                  </a:cubicBezTo>
                  <a:cubicBezTo>
                    <a:pt x="888" y="1155"/>
                    <a:pt x="1145" y="898"/>
                    <a:pt x="1145" y="573"/>
                  </a:cubicBezTo>
                  <a:cubicBezTo>
                    <a:pt x="1145" y="258"/>
                    <a:pt x="888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2415152" y="2156995"/>
              <a:ext cx="30244" cy="3024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82" y="0"/>
                  </a:moveTo>
                  <a:cubicBezTo>
                    <a:pt x="268" y="0"/>
                    <a:pt x="0" y="258"/>
                    <a:pt x="0" y="582"/>
                  </a:cubicBezTo>
                  <a:cubicBezTo>
                    <a:pt x="0" y="897"/>
                    <a:pt x="268" y="1155"/>
                    <a:pt x="582" y="1155"/>
                  </a:cubicBezTo>
                  <a:cubicBezTo>
                    <a:pt x="897" y="1155"/>
                    <a:pt x="1155" y="897"/>
                    <a:pt x="1155" y="582"/>
                  </a:cubicBezTo>
                  <a:cubicBezTo>
                    <a:pt x="1155" y="258"/>
                    <a:pt x="897" y="0"/>
                    <a:pt x="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2474854" y="2244924"/>
              <a:ext cx="79707" cy="75727"/>
            </a:xfrm>
            <a:custGeom>
              <a:avLst/>
              <a:gdLst/>
              <a:ahLst/>
              <a:cxnLst/>
              <a:rect l="l" t="t" r="r" b="b"/>
              <a:pathLst>
                <a:path w="3044" h="2892" extrusionOk="0">
                  <a:moveTo>
                    <a:pt x="2090" y="0"/>
                  </a:moveTo>
                  <a:lnTo>
                    <a:pt x="0" y="2080"/>
                  </a:lnTo>
                  <a:lnTo>
                    <a:pt x="382" y="2462"/>
                  </a:lnTo>
                  <a:cubicBezTo>
                    <a:pt x="673" y="2748"/>
                    <a:pt x="1050" y="2891"/>
                    <a:pt x="1426" y="2891"/>
                  </a:cubicBezTo>
                  <a:cubicBezTo>
                    <a:pt x="1801" y="2891"/>
                    <a:pt x="2176" y="2748"/>
                    <a:pt x="2462" y="2462"/>
                  </a:cubicBezTo>
                  <a:cubicBezTo>
                    <a:pt x="3044" y="1889"/>
                    <a:pt x="3044" y="954"/>
                    <a:pt x="2462" y="382"/>
                  </a:cubicBezTo>
                  <a:lnTo>
                    <a:pt x="20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2475115" y="2244924"/>
              <a:ext cx="71459" cy="71721"/>
            </a:xfrm>
            <a:custGeom>
              <a:avLst/>
              <a:gdLst/>
              <a:ahLst/>
              <a:cxnLst/>
              <a:rect l="l" t="t" r="r" b="b"/>
              <a:pathLst>
                <a:path w="2729" h="2739" extrusionOk="0">
                  <a:moveTo>
                    <a:pt x="2080" y="0"/>
                  </a:moveTo>
                  <a:lnTo>
                    <a:pt x="0" y="2080"/>
                  </a:lnTo>
                  <a:lnTo>
                    <a:pt x="372" y="2462"/>
                  </a:lnTo>
                  <a:cubicBezTo>
                    <a:pt x="487" y="2576"/>
                    <a:pt x="620" y="2662"/>
                    <a:pt x="763" y="2738"/>
                  </a:cubicBezTo>
                  <a:lnTo>
                    <a:pt x="2728" y="764"/>
                  </a:lnTo>
                  <a:cubicBezTo>
                    <a:pt x="2662" y="621"/>
                    <a:pt x="2566" y="487"/>
                    <a:pt x="2452" y="382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2450371" y="2220756"/>
              <a:ext cx="89945" cy="88820"/>
            </a:xfrm>
            <a:custGeom>
              <a:avLst/>
              <a:gdLst/>
              <a:ahLst/>
              <a:cxnLst/>
              <a:rect l="l" t="t" r="r" b="b"/>
              <a:pathLst>
                <a:path w="3435" h="3392" extrusionOk="0">
                  <a:moveTo>
                    <a:pt x="2576" y="0"/>
                  </a:moveTo>
                  <a:cubicBezTo>
                    <a:pt x="2522" y="0"/>
                    <a:pt x="2467" y="22"/>
                    <a:pt x="2424" y="65"/>
                  </a:cubicBezTo>
                  <a:lnTo>
                    <a:pt x="86" y="2402"/>
                  </a:lnTo>
                  <a:cubicBezTo>
                    <a:pt x="1" y="2488"/>
                    <a:pt x="1" y="2631"/>
                    <a:pt x="86" y="2717"/>
                  </a:cubicBezTo>
                  <a:lnTo>
                    <a:pt x="697" y="3327"/>
                  </a:lnTo>
                  <a:cubicBezTo>
                    <a:pt x="740" y="3370"/>
                    <a:pt x="795" y="3392"/>
                    <a:pt x="850" y="3392"/>
                  </a:cubicBezTo>
                  <a:cubicBezTo>
                    <a:pt x="904" y="3392"/>
                    <a:pt x="959" y="3370"/>
                    <a:pt x="1002" y="3327"/>
                  </a:cubicBezTo>
                  <a:lnTo>
                    <a:pt x="3349" y="990"/>
                  </a:lnTo>
                  <a:cubicBezTo>
                    <a:pt x="3435" y="904"/>
                    <a:pt x="3435" y="761"/>
                    <a:pt x="3349" y="675"/>
                  </a:cubicBezTo>
                  <a:lnTo>
                    <a:pt x="2729" y="65"/>
                  </a:lnTo>
                  <a:cubicBezTo>
                    <a:pt x="2686" y="22"/>
                    <a:pt x="2631" y="0"/>
                    <a:pt x="2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4"/>
          <p:cNvGrpSpPr/>
          <p:nvPr/>
        </p:nvGrpSpPr>
        <p:grpSpPr>
          <a:xfrm>
            <a:off x="7669417" y="1546647"/>
            <a:ext cx="318442" cy="378539"/>
            <a:chOff x="4030586" y="3805246"/>
            <a:chExt cx="286523" cy="340566"/>
          </a:xfrm>
        </p:grpSpPr>
        <p:sp>
          <p:nvSpPr>
            <p:cNvPr id="1104" name="Google Shape;1104;p44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087823" y="1519010"/>
            <a:ext cx="429938" cy="429591"/>
            <a:chOff x="1303537" y="1502716"/>
            <a:chExt cx="362939" cy="362677"/>
          </a:xfrm>
        </p:grpSpPr>
        <p:sp>
          <p:nvSpPr>
            <p:cNvPr id="1118" name="Google Shape;1118;p44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2411;p61">
            <a:extLst>
              <a:ext uri="{FF2B5EF4-FFF2-40B4-BE49-F238E27FC236}">
                <a16:creationId xmlns:a16="http://schemas.microsoft.com/office/drawing/2014/main" id="{9BF345A3-B0DA-615A-CCB1-5057C93E67DC}"/>
              </a:ext>
            </a:extLst>
          </p:cNvPr>
          <p:cNvGrpSpPr/>
          <p:nvPr/>
        </p:nvGrpSpPr>
        <p:grpSpPr>
          <a:xfrm>
            <a:off x="5246768" y="1319224"/>
            <a:ext cx="755464" cy="781587"/>
            <a:chOff x="2180884" y="2888719"/>
            <a:chExt cx="376752" cy="374468"/>
          </a:xfrm>
        </p:grpSpPr>
        <p:sp>
          <p:nvSpPr>
            <p:cNvPr id="86" name="Google Shape;2412;p61">
              <a:extLst>
                <a:ext uri="{FF2B5EF4-FFF2-40B4-BE49-F238E27FC236}">
                  <a16:creationId xmlns:a16="http://schemas.microsoft.com/office/drawing/2014/main" id="{21F1B407-028B-958E-3BE6-4DD2FB6F17D2}"/>
                </a:ext>
              </a:extLst>
            </p:cNvPr>
            <p:cNvSpPr/>
            <p:nvPr/>
          </p:nvSpPr>
          <p:spPr>
            <a:xfrm>
              <a:off x="2180884" y="2954054"/>
              <a:ext cx="309395" cy="309133"/>
            </a:xfrm>
            <a:custGeom>
              <a:avLst/>
              <a:gdLst/>
              <a:ahLst/>
              <a:cxnLst/>
              <a:rect l="l" t="t" r="r" b="b"/>
              <a:pathLst>
                <a:path w="11782" h="11772" extrusionOk="0">
                  <a:moveTo>
                    <a:pt x="5896" y="0"/>
                  </a:moveTo>
                  <a:cubicBezTo>
                    <a:pt x="2642" y="0"/>
                    <a:pt x="1" y="2632"/>
                    <a:pt x="1" y="5886"/>
                  </a:cubicBezTo>
                  <a:cubicBezTo>
                    <a:pt x="1" y="9140"/>
                    <a:pt x="2642" y="11772"/>
                    <a:pt x="5896" y="11772"/>
                  </a:cubicBezTo>
                  <a:cubicBezTo>
                    <a:pt x="9150" y="11772"/>
                    <a:pt x="11782" y="9140"/>
                    <a:pt x="11782" y="5886"/>
                  </a:cubicBezTo>
                  <a:cubicBezTo>
                    <a:pt x="11782" y="2632"/>
                    <a:pt x="9150" y="0"/>
                    <a:pt x="5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13;p61">
              <a:extLst>
                <a:ext uri="{FF2B5EF4-FFF2-40B4-BE49-F238E27FC236}">
                  <a16:creationId xmlns:a16="http://schemas.microsoft.com/office/drawing/2014/main" id="{9FFAAF0E-7AB9-F5F1-8F2E-98CA5DDEEC15}"/>
                </a:ext>
              </a:extLst>
            </p:cNvPr>
            <p:cNvSpPr/>
            <p:nvPr/>
          </p:nvSpPr>
          <p:spPr>
            <a:xfrm>
              <a:off x="2335713" y="3102082"/>
              <a:ext cx="154330" cy="12579"/>
            </a:xfrm>
            <a:custGeom>
              <a:avLst/>
              <a:gdLst/>
              <a:ahLst/>
              <a:cxnLst/>
              <a:rect l="l" t="t" r="r" b="b"/>
              <a:pathLst>
                <a:path w="5877" h="479" extrusionOk="0">
                  <a:moveTo>
                    <a:pt x="0" y="0"/>
                  </a:moveTo>
                  <a:lnTo>
                    <a:pt x="0" y="479"/>
                  </a:lnTo>
                  <a:lnTo>
                    <a:pt x="5876" y="479"/>
                  </a:lnTo>
                  <a:lnTo>
                    <a:pt x="5876" y="24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14;p61">
              <a:extLst>
                <a:ext uri="{FF2B5EF4-FFF2-40B4-BE49-F238E27FC236}">
                  <a16:creationId xmlns:a16="http://schemas.microsoft.com/office/drawing/2014/main" id="{421DC1D9-4915-5A96-083F-89C4E93F5ABE}"/>
                </a:ext>
              </a:extLst>
            </p:cNvPr>
            <p:cNvSpPr/>
            <p:nvPr/>
          </p:nvSpPr>
          <p:spPr>
            <a:xfrm>
              <a:off x="2465648" y="2888719"/>
              <a:ext cx="91989" cy="89993"/>
            </a:xfrm>
            <a:custGeom>
              <a:avLst/>
              <a:gdLst/>
              <a:ahLst/>
              <a:cxnLst/>
              <a:rect l="l" t="t" r="r" b="b"/>
              <a:pathLst>
                <a:path w="3503" h="3427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26"/>
                  </a:lnTo>
                  <a:lnTo>
                    <a:pt x="1120" y="3426"/>
                  </a:lnTo>
                  <a:cubicBezTo>
                    <a:pt x="1311" y="3426"/>
                    <a:pt x="1483" y="3350"/>
                    <a:pt x="1617" y="3216"/>
                  </a:cubicBezTo>
                  <a:lnTo>
                    <a:pt x="3369" y="1474"/>
                  </a:lnTo>
                  <a:cubicBezTo>
                    <a:pt x="3503" y="1321"/>
                    <a:pt x="3407" y="1082"/>
                    <a:pt x="3197" y="1072"/>
                  </a:cubicBez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15;p61">
              <a:extLst>
                <a:ext uri="{FF2B5EF4-FFF2-40B4-BE49-F238E27FC236}">
                  <a16:creationId xmlns:a16="http://schemas.microsoft.com/office/drawing/2014/main" id="{C1D3276B-43D8-2E72-0E49-E5B1ABF92436}"/>
                </a:ext>
              </a:extLst>
            </p:cNvPr>
            <p:cNvSpPr/>
            <p:nvPr/>
          </p:nvSpPr>
          <p:spPr>
            <a:xfrm>
              <a:off x="2465648" y="2888719"/>
              <a:ext cx="61842" cy="90229"/>
            </a:xfrm>
            <a:custGeom>
              <a:avLst/>
              <a:gdLst/>
              <a:ahLst/>
              <a:cxnLst/>
              <a:rect l="l" t="t" r="r" b="b"/>
              <a:pathLst>
                <a:path w="2355" h="3436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36"/>
                  </a:ln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16;p61">
              <a:extLst>
                <a:ext uri="{FF2B5EF4-FFF2-40B4-BE49-F238E27FC236}">
                  <a16:creationId xmlns:a16="http://schemas.microsoft.com/office/drawing/2014/main" id="{EE3203F3-07C3-34F9-1F36-74587BCA2397}"/>
                </a:ext>
              </a:extLst>
            </p:cNvPr>
            <p:cNvSpPr/>
            <p:nvPr/>
          </p:nvSpPr>
          <p:spPr>
            <a:xfrm>
              <a:off x="2218094" y="2991002"/>
              <a:ext cx="235263" cy="235263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79" y="0"/>
                  </a:moveTo>
                  <a:cubicBezTo>
                    <a:pt x="2010" y="0"/>
                    <a:pt x="0" y="2010"/>
                    <a:pt x="0" y="4479"/>
                  </a:cubicBezTo>
                  <a:cubicBezTo>
                    <a:pt x="0" y="6948"/>
                    <a:pt x="2010" y="8958"/>
                    <a:pt x="4479" y="8958"/>
                  </a:cubicBezTo>
                  <a:cubicBezTo>
                    <a:pt x="6948" y="8958"/>
                    <a:pt x="8958" y="6948"/>
                    <a:pt x="8958" y="4479"/>
                  </a:cubicBezTo>
                  <a:cubicBezTo>
                    <a:pt x="8958" y="2010"/>
                    <a:pt x="6948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17;p61">
              <a:extLst>
                <a:ext uri="{FF2B5EF4-FFF2-40B4-BE49-F238E27FC236}">
                  <a16:creationId xmlns:a16="http://schemas.microsoft.com/office/drawing/2014/main" id="{C759EB5D-FE8C-3F07-1914-F7DCB4E34225}"/>
                </a:ext>
              </a:extLst>
            </p:cNvPr>
            <p:cNvSpPr/>
            <p:nvPr/>
          </p:nvSpPr>
          <p:spPr>
            <a:xfrm>
              <a:off x="2335713" y="3102082"/>
              <a:ext cx="117382" cy="12579"/>
            </a:xfrm>
            <a:custGeom>
              <a:avLst/>
              <a:gdLst/>
              <a:ahLst/>
              <a:cxnLst/>
              <a:rect l="l" t="t" r="r" b="b"/>
              <a:pathLst>
                <a:path w="4470" h="479" extrusionOk="0">
                  <a:moveTo>
                    <a:pt x="0" y="0"/>
                  </a:moveTo>
                  <a:lnTo>
                    <a:pt x="0" y="479"/>
                  </a:lnTo>
                  <a:lnTo>
                    <a:pt x="4460" y="479"/>
                  </a:lnTo>
                  <a:cubicBezTo>
                    <a:pt x="4460" y="402"/>
                    <a:pt x="4470" y="326"/>
                    <a:pt x="4470" y="240"/>
                  </a:cubicBezTo>
                  <a:cubicBezTo>
                    <a:pt x="4470" y="153"/>
                    <a:pt x="4460" y="87"/>
                    <a:pt x="44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8;p61">
              <a:extLst>
                <a:ext uri="{FF2B5EF4-FFF2-40B4-BE49-F238E27FC236}">
                  <a16:creationId xmlns:a16="http://schemas.microsoft.com/office/drawing/2014/main" id="{4B36ED35-B7D6-7CA6-ABBF-D4F2CB8E768C}"/>
                </a:ext>
              </a:extLst>
            </p:cNvPr>
            <p:cNvSpPr/>
            <p:nvPr/>
          </p:nvSpPr>
          <p:spPr>
            <a:xfrm>
              <a:off x="2249003" y="3021910"/>
              <a:ext cx="173185" cy="173421"/>
            </a:xfrm>
            <a:custGeom>
              <a:avLst/>
              <a:gdLst/>
              <a:ahLst/>
              <a:cxnLst/>
              <a:rect l="l" t="t" r="r" b="b"/>
              <a:pathLst>
                <a:path w="6595" h="6604" extrusionOk="0">
                  <a:moveTo>
                    <a:pt x="3302" y="0"/>
                  </a:moveTo>
                  <a:cubicBezTo>
                    <a:pt x="1484" y="0"/>
                    <a:pt x="0" y="1484"/>
                    <a:pt x="0" y="3302"/>
                  </a:cubicBezTo>
                  <a:cubicBezTo>
                    <a:pt x="0" y="5121"/>
                    <a:pt x="1484" y="6604"/>
                    <a:pt x="3302" y="6604"/>
                  </a:cubicBezTo>
                  <a:cubicBezTo>
                    <a:pt x="5121" y="6604"/>
                    <a:pt x="6594" y="5121"/>
                    <a:pt x="6594" y="3302"/>
                  </a:cubicBezTo>
                  <a:cubicBezTo>
                    <a:pt x="6594" y="1484"/>
                    <a:pt x="5121" y="0"/>
                    <a:pt x="3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9;p61">
              <a:extLst>
                <a:ext uri="{FF2B5EF4-FFF2-40B4-BE49-F238E27FC236}">
                  <a16:creationId xmlns:a16="http://schemas.microsoft.com/office/drawing/2014/main" id="{F4C0FCF2-A2DA-B852-4668-564A7BE1D420}"/>
                </a:ext>
              </a:extLst>
            </p:cNvPr>
            <p:cNvSpPr/>
            <p:nvPr/>
          </p:nvSpPr>
          <p:spPr>
            <a:xfrm>
              <a:off x="2335713" y="3102082"/>
              <a:ext cx="86711" cy="12579"/>
            </a:xfrm>
            <a:custGeom>
              <a:avLst/>
              <a:gdLst/>
              <a:ahLst/>
              <a:cxnLst/>
              <a:rect l="l" t="t" r="r" b="b"/>
              <a:pathLst>
                <a:path w="3302" h="479" extrusionOk="0">
                  <a:moveTo>
                    <a:pt x="0" y="0"/>
                  </a:moveTo>
                  <a:lnTo>
                    <a:pt x="0" y="479"/>
                  </a:lnTo>
                  <a:lnTo>
                    <a:pt x="3283" y="479"/>
                  </a:lnTo>
                  <a:cubicBezTo>
                    <a:pt x="3283" y="402"/>
                    <a:pt x="3302" y="326"/>
                    <a:pt x="3302" y="240"/>
                  </a:cubicBezTo>
                  <a:cubicBezTo>
                    <a:pt x="3302" y="153"/>
                    <a:pt x="3292" y="87"/>
                    <a:pt x="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20;p61">
              <a:extLst>
                <a:ext uri="{FF2B5EF4-FFF2-40B4-BE49-F238E27FC236}">
                  <a16:creationId xmlns:a16="http://schemas.microsoft.com/office/drawing/2014/main" id="{6F661556-3F29-0A9D-4114-5B9232A680B3}"/>
                </a:ext>
              </a:extLst>
            </p:cNvPr>
            <p:cNvSpPr/>
            <p:nvPr/>
          </p:nvSpPr>
          <p:spPr>
            <a:xfrm>
              <a:off x="2286187" y="3059094"/>
              <a:ext cx="99053" cy="99053"/>
            </a:xfrm>
            <a:custGeom>
              <a:avLst/>
              <a:gdLst/>
              <a:ahLst/>
              <a:cxnLst/>
              <a:rect l="l" t="t" r="r" b="b"/>
              <a:pathLst>
                <a:path w="3772" h="3772" extrusionOk="0">
                  <a:moveTo>
                    <a:pt x="1886" y="1"/>
                  </a:moveTo>
                  <a:cubicBezTo>
                    <a:pt x="843" y="1"/>
                    <a:pt x="1" y="843"/>
                    <a:pt x="1" y="1886"/>
                  </a:cubicBezTo>
                  <a:cubicBezTo>
                    <a:pt x="1" y="2929"/>
                    <a:pt x="843" y="3772"/>
                    <a:pt x="1886" y="3772"/>
                  </a:cubicBezTo>
                  <a:cubicBezTo>
                    <a:pt x="2929" y="3772"/>
                    <a:pt x="3772" y="2929"/>
                    <a:pt x="3772" y="1886"/>
                  </a:cubicBezTo>
                  <a:cubicBezTo>
                    <a:pt x="3772" y="843"/>
                    <a:pt x="2929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21;p61">
              <a:extLst>
                <a:ext uri="{FF2B5EF4-FFF2-40B4-BE49-F238E27FC236}">
                  <a16:creationId xmlns:a16="http://schemas.microsoft.com/office/drawing/2014/main" id="{119727D5-FECA-4924-AE4F-C71558C60DD3}"/>
                </a:ext>
              </a:extLst>
            </p:cNvPr>
            <p:cNvSpPr/>
            <p:nvPr/>
          </p:nvSpPr>
          <p:spPr>
            <a:xfrm>
              <a:off x="2335713" y="3102318"/>
              <a:ext cx="49526" cy="12342"/>
            </a:xfrm>
            <a:custGeom>
              <a:avLst/>
              <a:gdLst/>
              <a:ahLst/>
              <a:cxnLst/>
              <a:rect l="l" t="t" r="r" b="b"/>
              <a:pathLst>
                <a:path w="1886" h="470" extrusionOk="0">
                  <a:moveTo>
                    <a:pt x="0" y="1"/>
                  </a:moveTo>
                  <a:lnTo>
                    <a:pt x="0" y="470"/>
                  </a:lnTo>
                  <a:lnTo>
                    <a:pt x="1866" y="470"/>
                  </a:lnTo>
                  <a:cubicBezTo>
                    <a:pt x="1886" y="317"/>
                    <a:pt x="1886" y="154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22;p61">
              <a:extLst>
                <a:ext uri="{FF2B5EF4-FFF2-40B4-BE49-F238E27FC236}">
                  <a16:creationId xmlns:a16="http://schemas.microsoft.com/office/drawing/2014/main" id="{EDB5223E-E58A-9244-784A-20696AF249FB}"/>
                </a:ext>
              </a:extLst>
            </p:cNvPr>
            <p:cNvSpPr/>
            <p:nvPr/>
          </p:nvSpPr>
          <p:spPr>
            <a:xfrm>
              <a:off x="2317095" y="3090002"/>
              <a:ext cx="37237" cy="37237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709" y="1"/>
                  </a:moveTo>
                  <a:cubicBezTo>
                    <a:pt x="317" y="1"/>
                    <a:pt x="1" y="317"/>
                    <a:pt x="1" y="709"/>
                  </a:cubicBezTo>
                  <a:cubicBezTo>
                    <a:pt x="1" y="1102"/>
                    <a:pt x="317" y="1417"/>
                    <a:pt x="709" y="1417"/>
                  </a:cubicBezTo>
                  <a:cubicBezTo>
                    <a:pt x="1102" y="1417"/>
                    <a:pt x="1417" y="1102"/>
                    <a:pt x="1417" y="709"/>
                  </a:cubicBezTo>
                  <a:cubicBezTo>
                    <a:pt x="1417" y="317"/>
                    <a:pt x="1102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23;p61">
              <a:extLst>
                <a:ext uri="{FF2B5EF4-FFF2-40B4-BE49-F238E27FC236}">
                  <a16:creationId xmlns:a16="http://schemas.microsoft.com/office/drawing/2014/main" id="{4C2F3897-78B5-34E8-90F9-C57970F92012}"/>
                </a:ext>
              </a:extLst>
            </p:cNvPr>
            <p:cNvSpPr/>
            <p:nvPr/>
          </p:nvSpPr>
          <p:spPr>
            <a:xfrm>
              <a:off x="2335713" y="3102318"/>
              <a:ext cx="18855" cy="12342"/>
            </a:xfrm>
            <a:custGeom>
              <a:avLst/>
              <a:gdLst/>
              <a:ahLst/>
              <a:cxnLst/>
              <a:rect l="l" t="t" r="r" b="b"/>
              <a:pathLst>
                <a:path w="718" h="470" extrusionOk="0">
                  <a:moveTo>
                    <a:pt x="0" y="1"/>
                  </a:moveTo>
                  <a:lnTo>
                    <a:pt x="0" y="470"/>
                  </a:lnTo>
                  <a:lnTo>
                    <a:pt x="661" y="470"/>
                  </a:lnTo>
                  <a:cubicBezTo>
                    <a:pt x="718" y="317"/>
                    <a:pt x="718" y="154"/>
                    <a:pt x="661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24;p61">
              <a:extLst>
                <a:ext uri="{FF2B5EF4-FFF2-40B4-BE49-F238E27FC236}">
                  <a16:creationId xmlns:a16="http://schemas.microsoft.com/office/drawing/2014/main" id="{69A45C3A-67E5-A414-0752-CB36D7319A1E}"/>
                </a:ext>
              </a:extLst>
            </p:cNvPr>
            <p:cNvSpPr/>
            <p:nvPr/>
          </p:nvSpPr>
          <p:spPr>
            <a:xfrm>
              <a:off x="2355566" y="2901954"/>
              <a:ext cx="188704" cy="185080"/>
            </a:xfrm>
            <a:custGeom>
              <a:avLst/>
              <a:gdLst/>
              <a:ahLst/>
              <a:cxnLst/>
              <a:rect l="l" t="t" r="r" b="b"/>
              <a:pathLst>
                <a:path w="7186" h="7048" extrusionOk="0">
                  <a:moveTo>
                    <a:pt x="6868" y="0"/>
                  </a:moveTo>
                  <a:cubicBezTo>
                    <a:pt x="6825" y="0"/>
                    <a:pt x="6780" y="13"/>
                    <a:pt x="6738" y="42"/>
                  </a:cubicBezTo>
                  <a:lnTo>
                    <a:pt x="134" y="6645"/>
                  </a:lnTo>
                  <a:cubicBezTo>
                    <a:pt x="0" y="6789"/>
                    <a:pt x="96" y="7038"/>
                    <a:pt x="306" y="7047"/>
                  </a:cubicBezTo>
                  <a:cubicBezTo>
                    <a:pt x="364" y="7047"/>
                    <a:pt x="421" y="7018"/>
                    <a:pt x="469" y="6980"/>
                  </a:cubicBezTo>
                  <a:lnTo>
                    <a:pt x="7063" y="377"/>
                  </a:lnTo>
                  <a:cubicBezTo>
                    <a:pt x="7186" y="201"/>
                    <a:pt x="7039" y="0"/>
                    <a:pt x="6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25;p61">
              <a:extLst>
                <a:ext uri="{FF2B5EF4-FFF2-40B4-BE49-F238E27FC236}">
                  <a16:creationId xmlns:a16="http://schemas.microsoft.com/office/drawing/2014/main" id="{35BC25D7-0E50-5F9E-4759-09AE83BF024B}"/>
                </a:ext>
              </a:extLst>
            </p:cNvPr>
            <p:cNvSpPr/>
            <p:nvPr/>
          </p:nvSpPr>
          <p:spPr>
            <a:xfrm>
              <a:off x="2326496" y="3073169"/>
              <a:ext cx="44668" cy="41570"/>
            </a:xfrm>
            <a:custGeom>
              <a:avLst/>
              <a:gdLst/>
              <a:ahLst/>
              <a:cxnLst/>
              <a:rect l="l" t="t" r="r" b="b"/>
              <a:pathLst>
                <a:path w="1701" h="1583" extrusionOk="0">
                  <a:moveTo>
                    <a:pt x="1366" y="1"/>
                  </a:moveTo>
                  <a:lnTo>
                    <a:pt x="188" y="1178"/>
                  </a:lnTo>
                  <a:cubicBezTo>
                    <a:pt x="0" y="1306"/>
                    <a:pt x="215" y="1582"/>
                    <a:pt x="390" y="1582"/>
                  </a:cubicBezTo>
                  <a:cubicBezTo>
                    <a:pt x="437" y="1582"/>
                    <a:pt x="481" y="1562"/>
                    <a:pt x="514" y="1513"/>
                  </a:cubicBezTo>
                  <a:lnTo>
                    <a:pt x="1701" y="336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Where did the loans go?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E0F21-1749-38C9-F007-594D38BD4BE6}"/>
              </a:ext>
            </a:extLst>
          </p:cNvPr>
          <p:cNvSpPr txBox="1"/>
          <p:nvPr/>
        </p:nvSpPr>
        <p:spPr>
          <a:xfrm>
            <a:off x="253093" y="998643"/>
            <a:ext cx="431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SBA database consists of 11 million rows. Data was collated against zip code, whereas zip code was truncated after five digits. 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Zip codes with median income of 0 were removed, as were zip codes with median income &gt;300000.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end up with ~24k zip codes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021F9-5F7C-FC17-2684-AE16790FEA59}"/>
              </a:ext>
            </a:extLst>
          </p:cNvPr>
          <p:cNvSpPr txBox="1"/>
          <p:nvPr/>
        </p:nvSpPr>
        <p:spPr>
          <a:xfrm>
            <a:off x="253093" y="2876036"/>
            <a:ext cx="372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Computational resources means data can be shown only at a state level</a:t>
            </a:r>
          </a:p>
        </p:txBody>
      </p:sp>
    </p:spTree>
    <p:extLst>
      <p:ext uri="{BB962C8B-B14F-4D97-AF65-F5344CB8AC3E}">
        <p14:creationId xmlns:p14="http://schemas.microsoft.com/office/powerpoint/2010/main" val="368577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5802284" y="0"/>
            <a:ext cx="3341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Where did the loans go?</a:t>
            </a:r>
            <a:endParaRPr sz="3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5272500" y="954491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Where there were most people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54AAEAD-3B53-4D03-A946-816ABE8D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" y="1271449"/>
            <a:ext cx="6464593" cy="37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5902036" y="-83128"/>
            <a:ext cx="32419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What industries received the most loans?</a:t>
            </a:r>
            <a:endParaRPr sz="3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5E98D27-FE7C-F191-4E4A-6FFA6B8E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165"/>
            <a:ext cx="7866402" cy="37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5902036" y="-83128"/>
            <a:ext cx="32419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Did some states receive more than others?</a:t>
            </a:r>
            <a:endParaRPr sz="3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6AEB949-2579-1F82-61EE-870818D3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" y="1221971"/>
            <a:ext cx="6604280" cy="37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6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3"/>
          <p:cNvSpPr txBox="1">
            <a:spLocks noGrp="1"/>
          </p:cNvSpPr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 EXPERIMENT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540" name="Google Shape;2540;p63"/>
          <p:cNvSpPr/>
          <p:nvPr/>
        </p:nvSpPr>
        <p:spPr>
          <a:xfrm>
            <a:off x="696136" y="3909893"/>
            <a:ext cx="4079314" cy="53"/>
          </a:xfrm>
          <a:custGeom>
            <a:avLst/>
            <a:gdLst/>
            <a:ahLst/>
            <a:cxnLst/>
            <a:rect l="l" t="t" r="r" b="b"/>
            <a:pathLst>
              <a:path w="77399" h="1" fill="none" extrusionOk="0">
                <a:moveTo>
                  <a:pt x="0" y="1"/>
                </a:moveTo>
                <a:lnTo>
                  <a:pt x="77399" y="1"/>
                </a:lnTo>
              </a:path>
            </a:pathLst>
          </a:custGeom>
          <a:noFill/>
          <a:ln w="3325" cap="flat" cmpd="sng">
            <a:solidFill>
              <a:schemeClr val="accent4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63"/>
          <p:cNvSpPr/>
          <p:nvPr/>
        </p:nvSpPr>
        <p:spPr>
          <a:xfrm>
            <a:off x="1485520" y="1337440"/>
            <a:ext cx="2500062" cy="1543223"/>
          </a:xfrm>
          <a:custGeom>
            <a:avLst/>
            <a:gdLst/>
            <a:ahLst/>
            <a:cxnLst/>
            <a:rect l="l" t="t" r="r" b="b"/>
            <a:pathLst>
              <a:path w="47435" h="29279" extrusionOk="0">
                <a:moveTo>
                  <a:pt x="2399" y="1"/>
                </a:moveTo>
                <a:cubicBezTo>
                  <a:pt x="1067" y="1"/>
                  <a:pt x="1" y="1067"/>
                  <a:pt x="1" y="2389"/>
                </a:cubicBezTo>
                <a:lnTo>
                  <a:pt x="1" y="26880"/>
                </a:lnTo>
                <a:cubicBezTo>
                  <a:pt x="1" y="28213"/>
                  <a:pt x="1067" y="29279"/>
                  <a:pt x="2399" y="29279"/>
                </a:cubicBezTo>
                <a:lnTo>
                  <a:pt x="45046" y="29279"/>
                </a:lnTo>
                <a:cubicBezTo>
                  <a:pt x="46368" y="29279"/>
                  <a:pt x="47434" y="28213"/>
                  <a:pt x="47434" y="26880"/>
                </a:cubicBezTo>
                <a:lnTo>
                  <a:pt x="47434" y="2389"/>
                </a:lnTo>
                <a:cubicBezTo>
                  <a:pt x="47434" y="1067"/>
                  <a:pt x="46368" y="1"/>
                  <a:pt x="450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63"/>
          <p:cNvSpPr/>
          <p:nvPr/>
        </p:nvSpPr>
        <p:spPr>
          <a:xfrm>
            <a:off x="1512558" y="1364478"/>
            <a:ext cx="2445986" cy="1489198"/>
          </a:xfrm>
          <a:custGeom>
            <a:avLst/>
            <a:gdLst/>
            <a:ahLst/>
            <a:cxnLst/>
            <a:rect l="l" t="t" r="r" b="b"/>
            <a:pathLst>
              <a:path w="46409" h="28254" extrusionOk="0">
                <a:moveTo>
                  <a:pt x="1927" y="0"/>
                </a:moveTo>
                <a:cubicBezTo>
                  <a:pt x="861" y="0"/>
                  <a:pt x="0" y="862"/>
                  <a:pt x="0" y="1917"/>
                </a:cubicBezTo>
                <a:lnTo>
                  <a:pt x="0" y="26244"/>
                </a:lnTo>
                <a:cubicBezTo>
                  <a:pt x="0" y="27351"/>
                  <a:pt x="902" y="28253"/>
                  <a:pt x="2009" y="28253"/>
                </a:cubicBezTo>
                <a:lnTo>
                  <a:pt x="44399" y="28253"/>
                </a:lnTo>
                <a:cubicBezTo>
                  <a:pt x="45507" y="28253"/>
                  <a:pt x="46409" y="27351"/>
                  <a:pt x="46409" y="26244"/>
                </a:cubicBezTo>
                <a:lnTo>
                  <a:pt x="46409" y="1917"/>
                </a:lnTo>
                <a:cubicBezTo>
                  <a:pt x="46409" y="862"/>
                  <a:pt x="45548" y="0"/>
                  <a:pt x="444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63"/>
          <p:cNvSpPr/>
          <p:nvPr/>
        </p:nvSpPr>
        <p:spPr>
          <a:xfrm>
            <a:off x="1507657" y="1364478"/>
            <a:ext cx="2450888" cy="182684"/>
          </a:xfrm>
          <a:custGeom>
            <a:avLst/>
            <a:gdLst/>
            <a:ahLst/>
            <a:cxnLst/>
            <a:rect l="l" t="t" r="r" b="b"/>
            <a:pathLst>
              <a:path w="46502" h="3466" extrusionOk="0">
                <a:moveTo>
                  <a:pt x="1918" y="0"/>
                </a:moveTo>
                <a:cubicBezTo>
                  <a:pt x="852" y="0"/>
                  <a:pt x="1" y="862"/>
                  <a:pt x="1" y="1917"/>
                </a:cubicBezTo>
                <a:lnTo>
                  <a:pt x="1" y="3465"/>
                </a:lnTo>
                <a:lnTo>
                  <a:pt x="46502" y="3465"/>
                </a:lnTo>
                <a:lnTo>
                  <a:pt x="46502" y="1917"/>
                </a:lnTo>
                <a:cubicBezTo>
                  <a:pt x="46502" y="862"/>
                  <a:pt x="45641" y="0"/>
                  <a:pt x="445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63"/>
          <p:cNvSpPr/>
          <p:nvPr/>
        </p:nvSpPr>
        <p:spPr>
          <a:xfrm>
            <a:off x="1621660" y="1432575"/>
            <a:ext cx="47066" cy="46488"/>
          </a:xfrm>
          <a:custGeom>
            <a:avLst/>
            <a:gdLst/>
            <a:ahLst/>
            <a:cxnLst/>
            <a:rect l="l" t="t" r="r" b="b"/>
            <a:pathLst>
              <a:path w="893" h="882" extrusionOk="0">
                <a:moveTo>
                  <a:pt x="452" y="0"/>
                </a:moveTo>
                <a:cubicBezTo>
                  <a:pt x="206" y="0"/>
                  <a:pt x="1" y="195"/>
                  <a:pt x="1" y="441"/>
                </a:cubicBezTo>
                <a:cubicBezTo>
                  <a:pt x="1" y="687"/>
                  <a:pt x="206" y="882"/>
                  <a:pt x="452" y="882"/>
                </a:cubicBezTo>
                <a:cubicBezTo>
                  <a:pt x="688" y="882"/>
                  <a:pt x="893" y="687"/>
                  <a:pt x="893" y="441"/>
                </a:cubicBezTo>
                <a:cubicBezTo>
                  <a:pt x="893" y="195"/>
                  <a:pt x="688" y="0"/>
                  <a:pt x="45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3"/>
          <p:cNvSpPr/>
          <p:nvPr/>
        </p:nvSpPr>
        <p:spPr>
          <a:xfrm>
            <a:off x="1761069" y="1432575"/>
            <a:ext cx="46539" cy="46488"/>
          </a:xfrm>
          <a:custGeom>
            <a:avLst/>
            <a:gdLst/>
            <a:ahLst/>
            <a:cxnLst/>
            <a:rect l="l" t="t" r="r" b="b"/>
            <a:pathLst>
              <a:path w="883" h="882" extrusionOk="0">
                <a:moveTo>
                  <a:pt x="442" y="0"/>
                </a:moveTo>
                <a:cubicBezTo>
                  <a:pt x="196" y="0"/>
                  <a:pt x="1" y="195"/>
                  <a:pt x="1" y="441"/>
                </a:cubicBezTo>
                <a:cubicBezTo>
                  <a:pt x="1" y="687"/>
                  <a:pt x="196" y="882"/>
                  <a:pt x="442" y="882"/>
                </a:cubicBezTo>
                <a:cubicBezTo>
                  <a:pt x="688" y="882"/>
                  <a:pt x="882" y="687"/>
                  <a:pt x="882" y="441"/>
                </a:cubicBezTo>
                <a:cubicBezTo>
                  <a:pt x="882" y="195"/>
                  <a:pt x="688" y="0"/>
                  <a:pt x="44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3"/>
          <p:cNvSpPr/>
          <p:nvPr/>
        </p:nvSpPr>
        <p:spPr>
          <a:xfrm>
            <a:off x="1892361" y="1432575"/>
            <a:ext cx="54655" cy="46857"/>
          </a:xfrm>
          <a:custGeom>
            <a:avLst/>
            <a:gdLst/>
            <a:ahLst/>
            <a:cxnLst/>
            <a:rect l="l" t="t" r="r" b="b"/>
            <a:pathLst>
              <a:path w="1037" h="889" extrusionOk="0">
                <a:moveTo>
                  <a:pt x="596" y="0"/>
                </a:moveTo>
                <a:cubicBezTo>
                  <a:pt x="196" y="0"/>
                  <a:pt x="1" y="472"/>
                  <a:pt x="278" y="759"/>
                </a:cubicBezTo>
                <a:cubicBezTo>
                  <a:pt x="370" y="848"/>
                  <a:pt x="482" y="888"/>
                  <a:pt x="591" y="888"/>
                </a:cubicBezTo>
                <a:cubicBezTo>
                  <a:pt x="820" y="888"/>
                  <a:pt x="1036" y="712"/>
                  <a:pt x="1036" y="441"/>
                </a:cubicBezTo>
                <a:cubicBezTo>
                  <a:pt x="1036" y="195"/>
                  <a:pt x="842" y="0"/>
                  <a:pt x="596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63"/>
          <p:cNvSpPr/>
          <p:nvPr/>
        </p:nvSpPr>
        <p:spPr>
          <a:xfrm>
            <a:off x="1639001" y="2608303"/>
            <a:ext cx="1394574" cy="53"/>
          </a:xfrm>
          <a:custGeom>
            <a:avLst/>
            <a:gdLst/>
            <a:ahLst/>
            <a:cxnLst/>
            <a:rect l="l" t="t" r="r" b="b"/>
            <a:pathLst>
              <a:path w="26460" h="1" fill="none" extrusionOk="0">
                <a:moveTo>
                  <a:pt x="0" y="0"/>
                </a:moveTo>
                <a:lnTo>
                  <a:pt x="26459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63"/>
          <p:cNvSpPr/>
          <p:nvPr/>
        </p:nvSpPr>
        <p:spPr>
          <a:xfrm>
            <a:off x="1639001" y="2688786"/>
            <a:ext cx="1089834" cy="53"/>
          </a:xfrm>
          <a:custGeom>
            <a:avLst/>
            <a:gdLst/>
            <a:ahLst/>
            <a:cxnLst/>
            <a:rect l="l" t="t" r="r" b="b"/>
            <a:pathLst>
              <a:path w="20678" h="1" fill="none" extrusionOk="0">
                <a:moveTo>
                  <a:pt x="0" y="1"/>
                </a:moveTo>
                <a:lnTo>
                  <a:pt x="20677" y="1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63"/>
          <p:cNvSpPr/>
          <p:nvPr/>
        </p:nvSpPr>
        <p:spPr>
          <a:xfrm>
            <a:off x="1639001" y="2769321"/>
            <a:ext cx="678630" cy="53"/>
          </a:xfrm>
          <a:custGeom>
            <a:avLst/>
            <a:gdLst/>
            <a:ahLst/>
            <a:cxnLst/>
            <a:rect l="l" t="t" r="r" b="b"/>
            <a:pathLst>
              <a:path w="12876" h="1" fill="none" extrusionOk="0">
                <a:moveTo>
                  <a:pt x="0" y="0"/>
                </a:moveTo>
                <a:lnTo>
                  <a:pt x="12876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63"/>
          <p:cNvSpPr/>
          <p:nvPr/>
        </p:nvSpPr>
        <p:spPr>
          <a:xfrm>
            <a:off x="3229680" y="2608303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63"/>
          <p:cNvSpPr/>
          <p:nvPr/>
        </p:nvSpPr>
        <p:spPr>
          <a:xfrm>
            <a:off x="3229680" y="2688786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0" y="1"/>
                </a:moveTo>
                <a:lnTo>
                  <a:pt x="2451" y="1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63"/>
          <p:cNvSpPr/>
          <p:nvPr/>
        </p:nvSpPr>
        <p:spPr>
          <a:xfrm>
            <a:off x="3229680" y="2769321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63"/>
          <p:cNvSpPr/>
          <p:nvPr/>
        </p:nvSpPr>
        <p:spPr>
          <a:xfrm>
            <a:off x="3466332" y="2608303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63"/>
          <p:cNvSpPr/>
          <p:nvPr/>
        </p:nvSpPr>
        <p:spPr>
          <a:xfrm>
            <a:off x="3466332" y="2688786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63"/>
          <p:cNvSpPr/>
          <p:nvPr/>
        </p:nvSpPr>
        <p:spPr>
          <a:xfrm>
            <a:off x="3466332" y="2769321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rgbClr val="B9DB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63"/>
          <p:cNvSpPr/>
          <p:nvPr/>
        </p:nvSpPr>
        <p:spPr>
          <a:xfrm>
            <a:off x="3702983" y="2608303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63"/>
          <p:cNvSpPr/>
          <p:nvPr/>
        </p:nvSpPr>
        <p:spPr>
          <a:xfrm>
            <a:off x="3702983" y="2688786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63"/>
          <p:cNvSpPr/>
          <p:nvPr/>
        </p:nvSpPr>
        <p:spPr>
          <a:xfrm>
            <a:off x="3702983" y="2769321"/>
            <a:ext cx="129180" cy="53"/>
          </a:xfrm>
          <a:custGeom>
            <a:avLst/>
            <a:gdLst/>
            <a:ahLst/>
            <a:cxnLst/>
            <a:rect l="l" t="t" r="r" b="b"/>
            <a:pathLst>
              <a:path w="2451" h="1" fill="none" extrusionOk="0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w="97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63"/>
          <p:cNvSpPr/>
          <p:nvPr/>
        </p:nvSpPr>
        <p:spPr>
          <a:xfrm>
            <a:off x="3822943" y="1592487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63"/>
          <p:cNvSpPr/>
          <p:nvPr/>
        </p:nvSpPr>
        <p:spPr>
          <a:xfrm>
            <a:off x="3822943" y="1688677"/>
            <a:ext cx="53" cy="140518"/>
          </a:xfrm>
          <a:custGeom>
            <a:avLst/>
            <a:gdLst/>
            <a:ahLst/>
            <a:cxnLst/>
            <a:rect l="l" t="t" r="r" b="b"/>
            <a:pathLst>
              <a:path w="1" h="2666" fill="none" extrusionOk="0">
                <a:moveTo>
                  <a:pt x="1" y="0"/>
                </a:moveTo>
                <a:lnTo>
                  <a:pt x="1" y="2666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63"/>
          <p:cNvSpPr/>
          <p:nvPr/>
        </p:nvSpPr>
        <p:spPr>
          <a:xfrm>
            <a:off x="3753792" y="1644878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63"/>
          <p:cNvSpPr/>
          <p:nvPr/>
        </p:nvSpPr>
        <p:spPr>
          <a:xfrm>
            <a:off x="3753792" y="1789189"/>
            <a:ext cx="53" cy="92449"/>
          </a:xfrm>
          <a:custGeom>
            <a:avLst/>
            <a:gdLst/>
            <a:ahLst/>
            <a:cxnLst/>
            <a:rect l="l" t="t" r="r" b="b"/>
            <a:pathLst>
              <a:path w="1" h="1754" fill="none" extrusionOk="0">
                <a:moveTo>
                  <a:pt x="0" y="0"/>
                </a:moveTo>
                <a:lnTo>
                  <a:pt x="0" y="1753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63"/>
          <p:cNvSpPr/>
          <p:nvPr/>
        </p:nvSpPr>
        <p:spPr>
          <a:xfrm>
            <a:off x="3685169" y="1671916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63"/>
          <p:cNvSpPr/>
          <p:nvPr/>
        </p:nvSpPr>
        <p:spPr>
          <a:xfrm>
            <a:off x="3685169" y="1829667"/>
            <a:ext cx="53" cy="145420"/>
          </a:xfrm>
          <a:custGeom>
            <a:avLst/>
            <a:gdLst/>
            <a:ahLst/>
            <a:cxnLst/>
            <a:rect l="l" t="t" r="r" b="b"/>
            <a:pathLst>
              <a:path w="1" h="2759" fill="none" extrusionOk="0">
                <a:moveTo>
                  <a:pt x="0" y="1"/>
                </a:moveTo>
                <a:lnTo>
                  <a:pt x="0" y="2759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63"/>
          <p:cNvSpPr/>
          <p:nvPr/>
        </p:nvSpPr>
        <p:spPr>
          <a:xfrm>
            <a:off x="3616545" y="1656790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63"/>
          <p:cNvSpPr/>
          <p:nvPr/>
        </p:nvSpPr>
        <p:spPr>
          <a:xfrm>
            <a:off x="3616545" y="1702170"/>
            <a:ext cx="53" cy="191328"/>
          </a:xfrm>
          <a:custGeom>
            <a:avLst/>
            <a:gdLst/>
            <a:ahLst/>
            <a:cxnLst/>
            <a:rect l="l" t="t" r="r" b="b"/>
            <a:pathLst>
              <a:path w="1" h="3630" fill="none" extrusionOk="0">
                <a:moveTo>
                  <a:pt x="0" y="1"/>
                </a:moveTo>
                <a:lnTo>
                  <a:pt x="0" y="3630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63"/>
          <p:cNvSpPr/>
          <p:nvPr/>
        </p:nvSpPr>
        <p:spPr>
          <a:xfrm>
            <a:off x="3547394" y="1762677"/>
            <a:ext cx="53" cy="232387"/>
          </a:xfrm>
          <a:custGeom>
            <a:avLst/>
            <a:gdLst/>
            <a:ahLst/>
            <a:cxnLst/>
            <a:rect l="l" t="t" r="r" b="b"/>
            <a:pathLst>
              <a:path w="1" h="4409" fill="none" extrusionOk="0">
                <a:moveTo>
                  <a:pt x="0" y="1"/>
                </a:moveTo>
                <a:lnTo>
                  <a:pt x="0" y="4409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63"/>
          <p:cNvSpPr/>
          <p:nvPr/>
        </p:nvSpPr>
        <p:spPr>
          <a:xfrm>
            <a:off x="3547394" y="1822657"/>
            <a:ext cx="53" cy="102200"/>
          </a:xfrm>
          <a:custGeom>
            <a:avLst/>
            <a:gdLst/>
            <a:ahLst/>
            <a:cxnLst/>
            <a:rect l="l" t="t" r="r" b="b"/>
            <a:pathLst>
              <a:path w="1" h="1939" fill="none" extrusionOk="0">
                <a:moveTo>
                  <a:pt x="0" y="1"/>
                </a:moveTo>
                <a:lnTo>
                  <a:pt x="0" y="1938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63"/>
          <p:cNvSpPr/>
          <p:nvPr/>
        </p:nvSpPr>
        <p:spPr>
          <a:xfrm>
            <a:off x="3478770" y="1796199"/>
            <a:ext cx="53" cy="276135"/>
          </a:xfrm>
          <a:custGeom>
            <a:avLst/>
            <a:gdLst/>
            <a:ahLst/>
            <a:cxnLst/>
            <a:rect l="l" t="t" r="r" b="b"/>
            <a:pathLst>
              <a:path w="1" h="5239" fill="none" extrusionOk="0">
                <a:moveTo>
                  <a:pt x="0" y="0"/>
                </a:moveTo>
                <a:lnTo>
                  <a:pt x="0" y="5239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63"/>
          <p:cNvSpPr/>
          <p:nvPr/>
        </p:nvSpPr>
        <p:spPr>
          <a:xfrm>
            <a:off x="3478770" y="1868618"/>
            <a:ext cx="53" cy="164289"/>
          </a:xfrm>
          <a:custGeom>
            <a:avLst/>
            <a:gdLst/>
            <a:ahLst/>
            <a:cxnLst/>
            <a:rect l="l" t="t" r="r" b="b"/>
            <a:pathLst>
              <a:path w="1" h="3117" fill="none" extrusionOk="0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63"/>
          <p:cNvSpPr/>
          <p:nvPr/>
        </p:nvSpPr>
        <p:spPr>
          <a:xfrm>
            <a:off x="3410147" y="1747023"/>
            <a:ext cx="53" cy="240504"/>
          </a:xfrm>
          <a:custGeom>
            <a:avLst/>
            <a:gdLst/>
            <a:ahLst/>
            <a:cxnLst/>
            <a:rect l="l" t="t" r="r" b="b"/>
            <a:pathLst>
              <a:path w="1" h="4563" fill="none" extrusionOk="0">
                <a:moveTo>
                  <a:pt x="0" y="0"/>
                </a:moveTo>
                <a:lnTo>
                  <a:pt x="0" y="4562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63"/>
          <p:cNvSpPr/>
          <p:nvPr/>
        </p:nvSpPr>
        <p:spPr>
          <a:xfrm>
            <a:off x="3410147" y="1803736"/>
            <a:ext cx="53" cy="136249"/>
          </a:xfrm>
          <a:custGeom>
            <a:avLst/>
            <a:gdLst/>
            <a:ahLst/>
            <a:cxnLst/>
            <a:rect l="l" t="t" r="r" b="b"/>
            <a:pathLst>
              <a:path w="1" h="2585" fill="none" extrusionOk="0">
                <a:moveTo>
                  <a:pt x="0" y="1"/>
                </a:moveTo>
                <a:lnTo>
                  <a:pt x="0" y="2584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63"/>
          <p:cNvSpPr/>
          <p:nvPr/>
        </p:nvSpPr>
        <p:spPr>
          <a:xfrm>
            <a:off x="3341523" y="1650834"/>
            <a:ext cx="53" cy="288046"/>
          </a:xfrm>
          <a:custGeom>
            <a:avLst/>
            <a:gdLst/>
            <a:ahLst/>
            <a:cxnLst/>
            <a:rect l="l" t="t" r="r" b="b"/>
            <a:pathLst>
              <a:path w="1" h="5465" fill="none" extrusionOk="0">
                <a:moveTo>
                  <a:pt x="0" y="1"/>
                </a:moveTo>
                <a:lnTo>
                  <a:pt x="0" y="546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63"/>
          <p:cNvSpPr/>
          <p:nvPr/>
        </p:nvSpPr>
        <p:spPr>
          <a:xfrm>
            <a:off x="3341523" y="1706492"/>
            <a:ext cx="53" cy="181050"/>
          </a:xfrm>
          <a:custGeom>
            <a:avLst/>
            <a:gdLst/>
            <a:ahLst/>
            <a:cxnLst/>
            <a:rect l="l" t="t" r="r" b="b"/>
            <a:pathLst>
              <a:path w="1" h="3435" fill="none" extrusionOk="0">
                <a:moveTo>
                  <a:pt x="0" y="1"/>
                </a:moveTo>
                <a:lnTo>
                  <a:pt x="0" y="3435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63"/>
          <p:cNvSpPr/>
          <p:nvPr/>
        </p:nvSpPr>
        <p:spPr>
          <a:xfrm>
            <a:off x="3272372" y="1787028"/>
            <a:ext cx="53" cy="228592"/>
          </a:xfrm>
          <a:custGeom>
            <a:avLst/>
            <a:gdLst/>
            <a:ahLst/>
            <a:cxnLst/>
            <a:rect l="l" t="t" r="r" b="b"/>
            <a:pathLst>
              <a:path w="1" h="4337" fill="none" extrusionOk="0">
                <a:moveTo>
                  <a:pt x="0" y="0"/>
                </a:moveTo>
                <a:lnTo>
                  <a:pt x="0" y="4336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63"/>
          <p:cNvSpPr/>
          <p:nvPr/>
        </p:nvSpPr>
        <p:spPr>
          <a:xfrm>
            <a:off x="3272372" y="1841579"/>
            <a:ext cx="53" cy="110791"/>
          </a:xfrm>
          <a:custGeom>
            <a:avLst/>
            <a:gdLst/>
            <a:ahLst/>
            <a:cxnLst/>
            <a:rect l="l" t="t" r="r" b="b"/>
            <a:pathLst>
              <a:path w="1" h="2102" fill="none" extrusionOk="0">
                <a:moveTo>
                  <a:pt x="0" y="0"/>
                </a:moveTo>
                <a:lnTo>
                  <a:pt x="0" y="2102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63"/>
          <p:cNvSpPr/>
          <p:nvPr/>
        </p:nvSpPr>
        <p:spPr>
          <a:xfrm>
            <a:off x="3203748" y="1880477"/>
            <a:ext cx="53" cy="230226"/>
          </a:xfrm>
          <a:custGeom>
            <a:avLst/>
            <a:gdLst/>
            <a:ahLst/>
            <a:cxnLst/>
            <a:rect l="l" t="t" r="r" b="b"/>
            <a:pathLst>
              <a:path w="1" h="4368" fill="none" extrusionOk="0">
                <a:moveTo>
                  <a:pt x="0" y="1"/>
                </a:moveTo>
                <a:lnTo>
                  <a:pt x="0" y="4368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63"/>
          <p:cNvSpPr/>
          <p:nvPr/>
        </p:nvSpPr>
        <p:spPr>
          <a:xfrm>
            <a:off x="3203748" y="1953422"/>
            <a:ext cx="53" cy="84332"/>
          </a:xfrm>
          <a:custGeom>
            <a:avLst/>
            <a:gdLst/>
            <a:ahLst/>
            <a:cxnLst/>
            <a:rect l="l" t="t" r="r" b="b"/>
            <a:pathLst>
              <a:path w="1" h="1600" fill="none" extrusionOk="0">
                <a:moveTo>
                  <a:pt x="0" y="0"/>
                </a:moveTo>
                <a:lnTo>
                  <a:pt x="0" y="1600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63"/>
          <p:cNvSpPr/>
          <p:nvPr/>
        </p:nvSpPr>
        <p:spPr>
          <a:xfrm>
            <a:off x="3135125" y="1821023"/>
            <a:ext cx="53" cy="234548"/>
          </a:xfrm>
          <a:custGeom>
            <a:avLst/>
            <a:gdLst/>
            <a:ahLst/>
            <a:cxnLst/>
            <a:rect l="l" t="t" r="r" b="b"/>
            <a:pathLst>
              <a:path w="1" h="4450" fill="none" extrusionOk="0">
                <a:moveTo>
                  <a:pt x="0" y="1"/>
                </a:moveTo>
                <a:lnTo>
                  <a:pt x="0" y="4450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63"/>
          <p:cNvSpPr/>
          <p:nvPr/>
        </p:nvSpPr>
        <p:spPr>
          <a:xfrm>
            <a:off x="3135125" y="1893442"/>
            <a:ext cx="53" cy="88654"/>
          </a:xfrm>
          <a:custGeom>
            <a:avLst/>
            <a:gdLst/>
            <a:ahLst/>
            <a:cxnLst/>
            <a:rect l="l" t="t" r="r" b="b"/>
            <a:pathLst>
              <a:path w="1" h="1682" fill="none" extrusionOk="0">
                <a:moveTo>
                  <a:pt x="0" y="1"/>
                </a:moveTo>
                <a:lnTo>
                  <a:pt x="0" y="1682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63"/>
          <p:cNvSpPr/>
          <p:nvPr/>
        </p:nvSpPr>
        <p:spPr>
          <a:xfrm>
            <a:off x="3066501" y="1880477"/>
            <a:ext cx="53" cy="284831"/>
          </a:xfrm>
          <a:custGeom>
            <a:avLst/>
            <a:gdLst/>
            <a:ahLst/>
            <a:cxnLst/>
            <a:rect l="l" t="t" r="r" b="b"/>
            <a:pathLst>
              <a:path w="1" h="5404" fill="none" extrusionOk="0">
                <a:moveTo>
                  <a:pt x="0" y="1"/>
                </a:moveTo>
                <a:lnTo>
                  <a:pt x="0" y="5403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63"/>
          <p:cNvSpPr/>
          <p:nvPr/>
        </p:nvSpPr>
        <p:spPr>
          <a:xfrm>
            <a:off x="3066501" y="1953422"/>
            <a:ext cx="53" cy="164289"/>
          </a:xfrm>
          <a:custGeom>
            <a:avLst/>
            <a:gdLst/>
            <a:ahLst/>
            <a:cxnLst/>
            <a:rect l="l" t="t" r="r" b="b"/>
            <a:pathLst>
              <a:path w="1" h="3117" fill="none" extrusionOk="0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w="20250" cap="flat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63"/>
          <p:cNvSpPr/>
          <p:nvPr/>
        </p:nvSpPr>
        <p:spPr>
          <a:xfrm>
            <a:off x="2997350" y="1880477"/>
            <a:ext cx="53" cy="197284"/>
          </a:xfrm>
          <a:custGeom>
            <a:avLst/>
            <a:gdLst/>
            <a:ahLst/>
            <a:cxnLst/>
            <a:rect l="l" t="t" r="r" b="b"/>
            <a:pathLst>
              <a:path w="1" h="3743" fill="none" extrusionOk="0">
                <a:moveTo>
                  <a:pt x="0" y="1"/>
                </a:moveTo>
                <a:lnTo>
                  <a:pt x="0" y="3742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63"/>
          <p:cNvSpPr/>
          <p:nvPr/>
        </p:nvSpPr>
        <p:spPr>
          <a:xfrm>
            <a:off x="2997350" y="1953422"/>
            <a:ext cx="53" cy="80010"/>
          </a:xfrm>
          <a:custGeom>
            <a:avLst/>
            <a:gdLst/>
            <a:ahLst/>
            <a:cxnLst/>
            <a:rect l="l" t="t" r="r" b="b"/>
            <a:pathLst>
              <a:path w="1" h="1518" fill="none" extrusionOk="0">
                <a:moveTo>
                  <a:pt x="0" y="0"/>
                </a:moveTo>
                <a:lnTo>
                  <a:pt x="0" y="1518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63"/>
          <p:cNvSpPr/>
          <p:nvPr/>
        </p:nvSpPr>
        <p:spPr>
          <a:xfrm>
            <a:off x="2928726" y="1849696"/>
            <a:ext cx="53" cy="205875"/>
          </a:xfrm>
          <a:custGeom>
            <a:avLst/>
            <a:gdLst/>
            <a:ahLst/>
            <a:cxnLst/>
            <a:rect l="l" t="t" r="r" b="b"/>
            <a:pathLst>
              <a:path w="1" h="3906" fill="none" extrusionOk="0">
                <a:moveTo>
                  <a:pt x="0" y="0"/>
                </a:moveTo>
                <a:lnTo>
                  <a:pt x="0" y="3906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63"/>
          <p:cNvSpPr/>
          <p:nvPr/>
        </p:nvSpPr>
        <p:spPr>
          <a:xfrm>
            <a:off x="2928726" y="1922062"/>
            <a:ext cx="53" cy="60034"/>
          </a:xfrm>
          <a:custGeom>
            <a:avLst/>
            <a:gdLst/>
            <a:ahLst/>
            <a:cxnLst/>
            <a:rect l="l" t="t" r="r" b="b"/>
            <a:pathLst>
              <a:path w="1" h="1139" fill="none" extrusionOk="0">
                <a:moveTo>
                  <a:pt x="0" y="1"/>
                </a:moveTo>
                <a:lnTo>
                  <a:pt x="0" y="1139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63"/>
          <p:cNvSpPr/>
          <p:nvPr/>
        </p:nvSpPr>
        <p:spPr>
          <a:xfrm>
            <a:off x="2859576" y="1880477"/>
            <a:ext cx="53" cy="394516"/>
          </a:xfrm>
          <a:custGeom>
            <a:avLst/>
            <a:gdLst/>
            <a:ahLst/>
            <a:cxnLst/>
            <a:rect l="l" t="t" r="r" b="b"/>
            <a:pathLst>
              <a:path w="1" h="7485" fill="none" extrusionOk="0">
                <a:moveTo>
                  <a:pt x="0" y="1"/>
                </a:moveTo>
                <a:lnTo>
                  <a:pt x="0" y="748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63"/>
          <p:cNvSpPr/>
          <p:nvPr/>
        </p:nvSpPr>
        <p:spPr>
          <a:xfrm>
            <a:off x="2859576" y="1953422"/>
            <a:ext cx="53" cy="278296"/>
          </a:xfrm>
          <a:custGeom>
            <a:avLst/>
            <a:gdLst/>
            <a:ahLst/>
            <a:cxnLst/>
            <a:rect l="l" t="t" r="r" b="b"/>
            <a:pathLst>
              <a:path w="1" h="5280" fill="none" extrusionOk="0">
                <a:moveTo>
                  <a:pt x="0" y="0"/>
                </a:moveTo>
                <a:lnTo>
                  <a:pt x="0" y="5280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63"/>
          <p:cNvSpPr/>
          <p:nvPr/>
        </p:nvSpPr>
        <p:spPr>
          <a:xfrm>
            <a:off x="2790952" y="1991266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63"/>
          <p:cNvSpPr/>
          <p:nvPr/>
        </p:nvSpPr>
        <p:spPr>
          <a:xfrm>
            <a:off x="2790952" y="2064212"/>
            <a:ext cx="53" cy="164289"/>
          </a:xfrm>
          <a:custGeom>
            <a:avLst/>
            <a:gdLst/>
            <a:ahLst/>
            <a:cxnLst/>
            <a:rect l="l" t="t" r="r" b="b"/>
            <a:pathLst>
              <a:path w="1" h="3117" fill="none" extrusionOk="0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63"/>
          <p:cNvSpPr/>
          <p:nvPr/>
        </p:nvSpPr>
        <p:spPr>
          <a:xfrm>
            <a:off x="2722328" y="2004232"/>
            <a:ext cx="53" cy="352877"/>
          </a:xfrm>
          <a:custGeom>
            <a:avLst/>
            <a:gdLst/>
            <a:ahLst/>
            <a:cxnLst/>
            <a:rect l="l" t="t" r="r" b="b"/>
            <a:pathLst>
              <a:path w="1" h="6695" fill="none" extrusionOk="0">
                <a:moveTo>
                  <a:pt x="0" y="0"/>
                </a:moveTo>
                <a:lnTo>
                  <a:pt x="0" y="669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63"/>
          <p:cNvSpPr/>
          <p:nvPr/>
        </p:nvSpPr>
        <p:spPr>
          <a:xfrm>
            <a:off x="2722328" y="2071222"/>
            <a:ext cx="53" cy="212938"/>
          </a:xfrm>
          <a:custGeom>
            <a:avLst/>
            <a:gdLst/>
            <a:ahLst/>
            <a:cxnLst/>
            <a:rect l="l" t="t" r="r" b="b"/>
            <a:pathLst>
              <a:path w="1" h="4040" fill="none" extrusionOk="0">
                <a:moveTo>
                  <a:pt x="0" y="0"/>
                </a:moveTo>
                <a:lnTo>
                  <a:pt x="0" y="4039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63"/>
          <p:cNvSpPr/>
          <p:nvPr/>
        </p:nvSpPr>
        <p:spPr>
          <a:xfrm>
            <a:off x="2653704" y="2206836"/>
            <a:ext cx="53" cy="285885"/>
          </a:xfrm>
          <a:custGeom>
            <a:avLst/>
            <a:gdLst/>
            <a:ahLst/>
            <a:cxnLst/>
            <a:rect l="l" t="t" r="r" b="b"/>
            <a:pathLst>
              <a:path w="1" h="5424" fill="none" extrusionOk="0">
                <a:moveTo>
                  <a:pt x="0" y="0"/>
                </a:moveTo>
                <a:lnTo>
                  <a:pt x="0" y="5423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63"/>
          <p:cNvSpPr/>
          <p:nvPr/>
        </p:nvSpPr>
        <p:spPr>
          <a:xfrm>
            <a:off x="2653704" y="2256011"/>
            <a:ext cx="53" cy="164289"/>
          </a:xfrm>
          <a:custGeom>
            <a:avLst/>
            <a:gdLst/>
            <a:ahLst/>
            <a:cxnLst/>
            <a:rect l="l" t="t" r="r" b="b"/>
            <a:pathLst>
              <a:path w="1" h="3117" fill="none" extrusionOk="0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63"/>
          <p:cNvSpPr/>
          <p:nvPr/>
        </p:nvSpPr>
        <p:spPr>
          <a:xfrm>
            <a:off x="2584554" y="1931286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63"/>
          <p:cNvSpPr/>
          <p:nvPr/>
        </p:nvSpPr>
        <p:spPr>
          <a:xfrm>
            <a:off x="2584554" y="2004232"/>
            <a:ext cx="53" cy="202660"/>
          </a:xfrm>
          <a:custGeom>
            <a:avLst/>
            <a:gdLst/>
            <a:ahLst/>
            <a:cxnLst/>
            <a:rect l="l" t="t" r="r" b="b"/>
            <a:pathLst>
              <a:path w="1" h="3845" fill="none" extrusionOk="0">
                <a:moveTo>
                  <a:pt x="0" y="0"/>
                </a:moveTo>
                <a:lnTo>
                  <a:pt x="0" y="3844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63"/>
          <p:cNvSpPr/>
          <p:nvPr/>
        </p:nvSpPr>
        <p:spPr>
          <a:xfrm>
            <a:off x="2515930" y="1956638"/>
            <a:ext cx="53" cy="309709"/>
          </a:xfrm>
          <a:custGeom>
            <a:avLst/>
            <a:gdLst/>
            <a:ahLst/>
            <a:cxnLst/>
            <a:rect l="l" t="t" r="r" b="b"/>
            <a:pathLst>
              <a:path w="1" h="5876" fill="none" extrusionOk="0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63"/>
          <p:cNvSpPr/>
          <p:nvPr/>
        </p:nvSpPr>
        <p:spPr>
          <a:xfrm>
            <a:off x="2515930" y="2073383"/>
            <a:ext cx="53" cy="120542"/>
          </a:xfrm>
          <a:custGeom>
            <a:avLst/>
            <a:gdLst/>
            <a:ahLst/>
            <a:cxnLst/>
            <a:rect l="l" t="t" r="r" b="b"/>
            <a:pathLst>
              <a:path w="1" h="2287" fill="none" extrusionOk="0">
                <a:moveTo>
                  <a:pt x="0" y="0"/>
                </a:moveTo>
                <a:lnTo>
                  <a:pt x="0" y="2286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63"/>
          <p:cNvSpPr/>
          <p:nvPr/>
        </p:nvSpPr>
        <p:spPr>
          <a:xfrm>
            <a:off x="2447306" y="2073383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63"/>
          <p:cNvSpPr/>
          <p:nvPr/>
        </p:nvSpPr>
        <p:spPr>
          <a:xfrm>
            <a:off x="2447306" y="2205729"/>
            <a:ext cx="53" cy="104888"/>
          </a:xfrm>
          <a:custGeom>
            <a:avLst/>
            <a:gdLst/>
            <a:ahLst/>
            <a:cxnLst/>
            <a:rect l="l" t="t" r="r" b="b"/>
            <a:pathLst>
              <a:path w="1" h="1990" fill="none" extrusionOk="0">
                <a:moveTo>
                  <a:pt x="0" y="1"/>
                </a:moveTo>
                <a:lnTo>
                  <a:pt x="0" y="1990"/>
                </a:lnTo>
              </a:path>
            </a:pathLst>
          </a:custGeom>
          <a:noFill/>
          <a:ln w="20250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63"/>
          <p:cNvSpPr/>
          <p:nvPr/>
        </p:nvSpPr>
        <p:spPr>
          <a:xfrm>
            <a:off x="2378155" y="2146329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63"/>
          <p:cNvSpPr/>
          <p:nvPr/>
        </p:nvSpPr>
        <p:spPr>
          <a:xfrm>
            <a:off x="2378155" y="2300865"/>
            <a:ext cx="53" cy="82171"/>
          </a:xfrm>
          <a:custGeom>
            <a:avLst/>
            <a:gdLst/>
            <a:ahLst/>
            <a:cxnLst/>
            <a:rect l="l" t="t" r="r" b="b"/>
            <a:pathLst>
              <a:path w="1" h="1559" fill="none" extrusionOk="0">
                <a:moveTo>
                  <a:pt x="0" y="0"/>
                </a:moveTo>
                <a:lnTo>
                  <a:pt x="0" y="1558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63"/>
          <p:cNvSpPr/>
          <p:nvPr/>
        </p:nvSpPr>
        <p:spPr>
          <a:xfrm>
            <a:off x="2309532" y="2103109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63"/>
          <p:cNvSpPr/>
          <p:nvPr/>
        </p:nvSpPr>
        <p:spPr>
          <a:xfrm>
            <a:off x="2309532" y="2240305"/>
            <a:ext cx="53" cy="100039"/>
          </a:xfrm>
          <a:custGeom>
            <a:avLst/>
            <a:gdLst/>
            <a:ahLst/>
            <a:cxnLst/>
            <a:rect l="l" t="t" r="r" b="b"/>
            <a:pathLst>
              <a:path w="1" h="1898" fill="none" extrusionOk="0">
                <a:moveTo>
                  <a:pt x="0" y="1"/>
                </a:moveTo>
                <a:lnTo>
                  <a:pt x="0" y="1898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63"/>
          <p:cNvSpPr/>
          <p:nvPr/>
        </p:nvSpPr>
        <p:spPr>
          <a:xfrm>
            <a:off x="2240908" y="2073383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63"/>
          <p:cNvSpPr/>
          <p:nvPr/>
        </p:nvSpPr>
        <p:spPr>
          <a:xfrm>
            <a:off x="2240908" y="2185226"/>
            <a:ext cx="53" cy="125391"/>
          </a:xfrm>
          <a:custGeom>
            <a:avLst/>
            <a:gdLst/>
            <a:ahLst/>
            <a:cxnLst/>
            <a:rect l="l" t="t" r="r" b="b"/>
            <a:pathLst>
              <a:path w="1" h="2379" fill="none" extrusionOk="0">
                <a:moveTo>
                  <a:pt x="0" y="0"/>
                </a:moveTo>
                <a:lnTo>
                  <a:pt x="0" y="2379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63"/>
          <p:cNvSpPr/>
          <p:nvPr/>
        </p:nvSpPr>
        <p:spPr>
          <a:xfrm>
            <a:off x="2172284" y="2149544"/>
            <a:ext cx="53" cy="310236"/>
          </a:xfrm>
          <a:custGeom>
            <a:avLst/>
            <a:gdLst/>
            <a:ahLst/>
            <a:cxnLst/>
            <a:rect l="l" t="t" r="r" b="b"/>
            <a:pathLst>
              <a:path w="1" h="5886" fill="none" extrusionOk="0">
                <a:moveTo>
                  <a:pt x="0" y="1"/>
                </a:moveTo>
                <a:lnTo>
                  <a:pt x="0" y="588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63"/>
          <p:cNvSpPr/>
          <p:nvPr/>
        </p:nvSpPr>
        <p:spPr>
          <a:xfrm>
            <a:off x="2172284" y="2193870"/>
            <a:ext cx="53" cy="192962"/>
          </a:xfrm>
          <a:custGeom>
            <a:avLst/>
            <a:gdLst/>
            <a:ahLst/>
            <a:cxnLst/>
            <a:rect l="l" t="t" r="r" b="b"/>
            <a:pathLst>
              <a:path w="1" h="3661" fill="none" extrusionOk="0">
                <a:moveTo>
                  <a:pt x="0" y="0"/>
                </a:moveTo>
                <a:lnTo>
                  <a:pt x="0" y="3660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63"/>
          <p:cNvSpPr/>
          <p:nvPr/>
        </p:nvSpPr>
        <p:spPr>
          <a:xfrm>
            <a:off x="2103133" y="2020940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63"/>
          <p:cNvSpPr/>
          <p:nvPr/>
        </p:nvSpPr>
        <p:spPr>
          <a:xfrm>
            <a:off x="2103133" y="2093886"/>
            <a:ext cx="53" cy="187006"/>
          </a:xfrm>
          <a:custGeom>
            <a:avLst/>
            <a:gdLst/>
            <a:ahLst/>
            <a:cxnLst/>
            <a:rect l="l" t="t" r="r" b="b"/>
            <a:pathLst>
              <a:path w="1" h="3548" fill="none" extrusionOk="0">
                <a:moveTo>
                  <a:pt x="0" y="1"/>
                </a:moveTo>
                <a:lnTo>
                  <a:pt x="0" y="3548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63"/>
          <p:cNvSpPr/>
          <p:nvPr/>
        </p:nvSpPr>
        <p:spPr>
          <a:xfrm>
            <a:off x="2034510" y="1893442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63"/>
          <p:cNvSpPr/>
          <p:nvPr/>
        </p:nvSpPr>
        <p:spPr>
          <a:xfrm>
            <a:off x="2034510" y="1966388"/>
            <a:ext cx="53" cy="189167"/>
          </a:xfrm>
          <a:custGeom>
            <a:avLst/>
            <a:gdLst/>
            <a:ahLst/>
            <a:cxnLst/>
            <a:rect l="l" t="t" r="r" b="b"/>
            <a:pathLst>
              <a:path w="1" h="3589" fill="none" extrusionOk="0">
                <a:moveTo>
                  <a:pt x="0" y="1"/>
                </a:moveTo>
                <a:lnTo>
                  <a:pt x="0" y="3589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3"/>
          <p:cNvSpPr/>
          <p:nvPr/>
        </p:nvSpPr>
        <p:spPr>
          <a:xfrm>
            <a:off x="1965886" y="1945833"/>
            <a:ext cx="53" cy="309709"/>
          </a:xfrm>
          <a:custGeom>
            <a:avLst/>
            <a:gdLst/>
            <a:ahLst/>
            <a:cxnLst/>
            <a:rect l="l" t="t" r="r" b="b"/>
            <a:pathLst>
              <a:path w="1" h="5876" fill="none" extrusionOk="0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3"/>
          <p:cNvSpPr/>
          <p:nvPr/>
        </p:nvSpPr>
        <p:spPr>
          <a:xfrm>
            <a:off x="1965886" y="1998276"/>
            <a:ext cx="53" cy="184845"/>
          </a:xfrm>
          <a:custGeom>
            <a:avLst/>
            <a:gdLst/>
            <a:ahLst/>
            <a:cxnLst/>
            <a:rect l="l" t="t" r="r" b="b"/>
            <a:pathLst>
              <a:path w="1" h="3507" fill="none" extrusionOk="0">
                <a:moveTo>
                  <a:pt x="0" y="0"/>
                </a:moveTo>
                <a:lnTo>
                  <a:pt x="0" y="3506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3"/>
          <p:cNvSpPr/>
          <p:nvPr/>
        </p:nvSpPr>
        <p:spPr>
          <a:xfrm>
            <a:off x="1897262" y="1881583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3"/>
          <p:cNvSpPr/>
          <p:nvPr/>
        </p:nvSpPr>
        <p:spPr>
          <a:xfrm>
            <a:off x="1897262" y="1954477"/>
            <a:ext cx="53" cy="51390"/>
          </a:xfrm>
          <a:custGeom>
            <a:avLst/>
            <a:gdLst/>
            <a:ahLst/>
            <a:cxnLst/>
            <a:rect l="l" t="t" r="r" b="b"/>
            <a:pathLst>
              <a:path w="1" h="975" fill="none" extrusionOk="0">
                <a:moveTo>
                  <a:pt x="0" y="1"/>
                </a:moveTo>
                <a:lnTo>
                  <a:pt x="0" y="975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3"/>
          <p:cNvSpPr/>
          <p:nvPr/>
        </p:nvSpPr>
        <p:spPr>
          <a:xfrm>
            <a:off x="1828111" y="1811325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3"/>
          <p:cNvSpPr/>
          <p:nvPr/>
        </p:nvSpPr>
        <p:spPr>
          <a:xfrm>
            <a:off x="1828111" y="1884271"/>
            <a:ext cx="53" cy="82171"/>
          </a:xfrm>
          <a:custGeom>
            <a:avLst/>
            <a:gdLst/>
            <a:ahLst/>
            <a:cxnLst/>
            <a:rect l="l" t="t" r="r" b="b"/>
            <a:pathLst>
              <a:path w="1" h="1559" fill="none" extrusionOk="0">
                <a:moveTo>
                  <a:pt x="0" y="0"/>
                </a:moveTo>
                <a:lnTo>
                  <a:pt x="0" y="1559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63"/>
          <p:cNvSpPr/>
          <p:nvPr/>
        </p:nvSpPr>
        <p:spPr>
          <a:xfrm>
            <a:off x="1759488" y="1960960"/>
            <a:ext cx="53" cy="367477"/>
          </a:xfrm>
          <a:custGeom>
            <a:avLst/>
            <a:gdLst/>
            <a:ahLst/>
            <a:cxnLst/>
            <a:rect l="l" t="t" r="r" b="b"/>
            <a:pathLst>
              <a:path w="1" h="6972" fill="none" extrusionOk="0">
                <a:moveTo>
                  <a:pt x="0" y="1"/>
                </a:moveTo>
                <a:lnTo>
                  <a:pt x="0" y="6972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63"/>
          <p:cNvSpPr/>
          <p:nvPr/>
        </p:nvSpPr>
        <p:spPr>
          <a:xfrm>
            <a:off x="1759488" y="1999330"/>
            <a:ext cx="53" cy="256738"/>
          </a:xfrm>
          <a:custGeom>
            <a:avLst/>
            <a:gdLst/>
            <a:ahLst/>
            <a:cxnLst/>
            <a:rect l="l" t="t" r="r" b="b"/>
            <a:pathLst>
              <a:path w="1" h="4871" fill="none" extrusionOk="0">
                <a:moveTo>
                  <a:pt x="0" y="1"/>
                </a:moveTo>
                <a:lnTo>
                  <a:pt x="0" y="4870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63"/>
          <p:cNvSpPr/>
          <p:nvPr/>
        </p:nvSpPr>
        <p:spPr>
          <a:xfrm>
            <a:off x="1690284" y="2171154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63"/>
          <p:cNvSpPr/>
          <p:nvPr/>
        </p:nvSpPr>
        <p:spPr>
          <a:xfrm>
            <a:off x="1690284" y="2092832"/>
            <a:ext cx="53" cy="138884"/>
          </a:xfrm>
          <a:custGeom>
            <a:avLst/>
            <a:gdLst/>
            <a:ahLst/>
            <a:cxnLst/>
            <a:rect l="l" t="t" r="r" b="b"/>
            <a:pathLst>
              <a:path w="1" h="2635" fill="none" extrusionOk="0">
                <a:moveTo>
                  <a:pt x="1" y="0"/>
                </a:moveTo>
                <a:lnTo>
                  <a:pt x="1" y="2635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63"/>
          <p:cNvSpPr/>
          <p:nvPr/>
        </p:nvSpPr>
        <p:spPr>
          <a:xfrm>
            <a:off x="1621660" y="2149544"/>
            <a:ext cx="53" cy="309657"/>
          </a:xfrm>
          <a:custGeom>
            <a:avLst/>
            <a:gdLst/>
            <a:ahLst/>
            <a:cxnLst/>
            <a:rect l="l" t="t" r="r" b="b"/>
            <a:pathLst>
              <a:path w="1" h="5875" fill="none" extrusionOk="0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w="2575" cap="flat" cmpd="sng">
            <a:solidFill>
              <a:srgbClr val="B9DBE6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63"/>
          <p:cNvSpPr/>
          <p:nvPr/>
        </p:nvSpPr>
        <p:spPr>
          <a:xfrm>
            <a:off x="1621660" y="2205729"/>
            <a:ext cx="53" cy="181103"/>
          </a:xfrm>
          <a:custGeom>
            <a:avLst/>
            <a:gdLst/>
            <a:ahLst/>
            <a:cxnLst/>
            <a:rect l="l" t="t" r="r" b="b"/>
            <a:pathLst>
              <a:path w="1" h="3436" fill="none" extrusionOk="0">
                <a:moveTo>
                  <a:pt x="1" y="1"/>
                </a:moveTo>
                <a:lnTo>
                  <a:pt x="1" y="3435"/>
                </a:lnTo>
              </a:path>
            </a:pathLst>
          </a:custGeom>
          <a:noFill/>
          <a:ln w="20250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63"/>
          <p:cNvSpPr/>
          <p:nvPr/>
        </p:nvSpPr>
        <p:spPr>
          <a:xfrm>
            <a:off x="918663" y="1440067"/>
            <a:ext cx="258887" cy="163499"/>
          </a:xfrm>
          <a:custGeom>
            <a:avLst/>
            <a:gdLst/>
            <a:ahLst/>
            <a:cxnLst/>
            <a:rect l="l" t="t" r="r" b="b"/>
            <a:pathLst>
              <a:path w="4912" h="3102" extrusionOk="0">
                <a:moveTo>
                  <a:pt x="3293" y="0"/>
                </a:moveTo>
                <a:cubicBezTo>
                  <a:pt x="1641" y="0"/>
                  <a:pt x="109" y="1272"/>
                  <a:pt x="1" y="3101"/>
                </a:cubicBezTo>
                <a:lnTo>
                  <a:pt x="3179" y="3101"/>
                </a:lnTo>
                <a:lnTo>
                  <a:pt x="4911" y="436"/>
                </a:lnTo>
                <a:cubicBezTo>
                  <a:pt x="4389" y="137"/>
                  <a:pt x="3835" y="0"/>
                  <a:pt x="32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63"/>
          <p:cNvSpPr/>
          <p:nvPr/>
        </p:nvSpPr>
        <p:spPr>
          <a:xfrm>
            <a:off x="1105613" y="1474379"/>
            <a:ext cx="160012" cy="229120"/>
          </a:xfrm>
          <a:custGeom>
            <a:avLst/>
            <a:gdLst/>
            <a:ahLst/>
            <a:cxnLst/>
            <a:rect l="l" t="t" r="r" b="b"/>
            <a:pathLst>
              <a:path w="3036" h="4347" extrusionOk="0">
                <a:moveTo>
                  <a:pt x="1692" y="0"/>
                </a:moveTo>
                <a:lnTo>
                  <a:pt x="1" y="2594"/>
                </a:lnTo>
                <a:lnTo>
                  <a:pt x="2553" y="4347"/>
                </a:lnTo>
                <a:cubicBezTo>
                  <a:pt x="2861" y="3834"/>
                  <a:pt x="3035" y="3250"/>
                  <a:pt x="3025" y="2645"/>
                </a:cubicBezTo>
                <a:cubicBezTo>
                  <a:pt x="3025" y="1599"/>
                  <a:pt x="2533" y="615"/>
                  <a:pt x="1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63"/>
          <p:cNvSpPr/>
          <p:nvPr/>
        </p:nvSpPr>
        <p:spPr>
          <a:xfrm>
            <a:off x="918663" y="1624013"/>
            <a:ext cx="310169" cy="163604"/>
          </a:xfrm>
          <a:custGeom>
            <a:avLst/>
            <a:gdLst/>
            <a:ahLst/>
            <a:cxnLst/>
            <a:rect l="l" t="t" r="r" b="b"/>
            <a:pathLst>
              <a:path w="5885" h="3104" extrusionOk="0">
                <a:moveTo>
                  <a:pt x="1" y="1"/>
                </a:moveTo>
                <a:cubicBezTo>
                  <a:pt x="83" y="1375"/>
                  <a:pt x="995" y="2543"/>
                  <a:pt x="2307" y="2953"/>
                </a:cubicBezTo>
                <a:cubicBezTo>
                  <a:pt x="2631" y="3054"/>
                  <a:pt x="2961" y="3103"/>
                  <a:pt x="3287" y="3103"/>
                </a:cubicBezTo>
                <a:cubicBezTo>
                  <a:pt x="4286" y="3103"/>
                  <a:pt x="5251" y="2647"/>
                  <a:pt x="5885" y="1836"/>
                </a:cubicBezTo>
                <a:lnTo>
                  <a:pt x="32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63"/>
          <p:cNvSpPr/>
          <p:nvPr/>
        </p:nvSpPr>
        <p:spPr>
          <a:xfrm>
            <a:off x="4456210" y="3117818"/>
            <a:ext cx="268585" cy="622528"/>
          </a:xfrm>
          <a:custGeom>
            <a:avLst/>
            <a:gdLst/>
            <a:ahLst/>
            <a:cxnLst/>
            <a:rect l="l" t="t" r="r" b="b"/>
            <a:pathLst>
              <a:path w="5096" h="11811" extrusionOk="0">
                <a:moveTo>
                  <a:pt x="3645" y="1"/>
                </a:moveTo>
                <a:cubicBezTo>
                  <a:pt x="3334" y="1"/>
                  <a:pt x="3014" y="99"/>
                  <a:pt x="2748" y="287"/>
                </a:cubicBezTo>
                <a:cubicBezTo>
                  <a:pt x="1928" y="872"/>
                  <a:pt x="2502" y="1887"/>
                  <a:pt x="2174" y="2676"/>
                </a:cubicBezTo>
                <a:cubicBezTo>
                  <a:pt x="1856" y="3476"/>
                  <a:pt x="677" y="3742"/>
                  <a:pt x="472" y="4726"/>
                </a:cubicBezTo>
                <a:cubicBezTo>
                  <a:pt x="277" y="5721"/>
                  <a:pt x="1343" y="6541"/>
                  <a:pt x="1353" y="7258"/>
                </a:cubicBezTo>
                <a:cubicBezTo>
                  <a:pt x="1364" y="7976"/>
                  <a:pt x="0" y="8776"/>
                  <a:pt x="0" y="9831"/>
                </a:cubicBezTo>
                <a:cubicBezTo>
                  <a:pt x="0" y="10898"/>
                  <a:pt x="1999" y="11800"/>
                  <a:pt x="2461" y="11810"/>
                </a:cubicBezTo>
                <a:cubicBezTo>
                  <a:pt x="2461" y="11810"/>
                  <a:pt x="4829" y="11144"/>
                  <a:pt x="4675" y="9626"/>
                </a:cubicBezTo>
                <a:cubicBezTo>
                  <a:pt x="4521" y="8119"/>
                  <a:pt x="2707" y="7822"/>
                  <a:pt x="3763" y="6490"/>
                </a:cubicBezTo>
                <a:cubicBezTo>
                  <a:pt x="4808" y="5157"/>
                  <a:pt x="5095" y="4470"/>
                  <a:pt x="4367" y="3763"/>
                </a:cubicBezTo>
                <a:cubicBezTo>
                  <a:pt x="3629" y="3066"/>
                  <a:pt x="4972" y="2584"/>
                  <a:pt x="4911" y="1282"/>
                </a:cubicBezTo>
                <a:cubicBezTo>
                  <a:pt x="4876" y="408"/>
                  <a:pt x="4279" y="1"/>
                  <a:pt x="3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63"/>
          <p:cNvSpPr/>
          <p:nvPr/>
        </p:nvSpPr>
        <p:spPr>
          <a:xfrm>
            <a:off x="4571268" y="3195613"/>
            <a:ext cx="85962" cy="570084"/>
          </a:xfrm>
          <a:custGeom>
            <a:avLst/>
            <a:gdLst/>
            <a:ahLst/>
            <a:cxnLst/>
            <a:rect l="l" t="t" r="r" b="b"/>
            <a:pathLst>
              <a:path w="1631" h="10816" extrusionOk="0">
                <a:moveTo>
                  <a:pt x="1631" y="1"/>
                </a:moveTo>
                <a:cubicBezTo>
                  <a:pt x="1211" y="821"/>
                  <a:pt x="882" y="1682"/>
                  <a:pt x="647" y="2574"/>
                </a:cubicBezTo>
                <a:cubicBezTo>
                  <a:pt x="411" y="3466"/>
                  <a:pt x="247" y="4378"/>
                  <a:pt x="144" y="5290"/>
                </a:cubicBezTo>
                <a:cubicBezTo>
                  <a:pt x="42" y="6203"/>
                  <a:pt x="1" y="7125"/>
                  <a:pt x="11" y="8048"/>
                </a:cubicBezTo>
                <a:cubicBezTo>
                  <a:pt x="11" y="8981"/>
                  <a:pt x="73" y="9903"/>
                  <a:pt x="196" y="10816"/>
                </a:cubicBezTo>
                <a:lnTo>
                  <a:pt x="483" y="10775"/>
                </a:lnTo>
                <a:cubicBezTo>
                  <a:pt x="349" y="9873"/>
                  <a:pt x="257" y="8960"/>
                  <a:pt x="226" y="8048"/>
                </a:cubicBezTo>
                <a:cubicBezTo>
                  <a:pt x="196" y="7136"/>
                  <a:pt x="216" y="6213"/>
                  <a:pt x="288" y="5301"/>
                </a:cubicBezTo>
                <a:cubicBezTo>
                  <a:pt x="360" y="4388"/>
                  <a:pt x="503" y="3486"/>
                  <a:pt x="718" y="2594"/>
                </a:cubicBezTo>
                <a:cubicBezTo>
                  <a:pt x="934" y="1702"/>
                  <a:pt x="1241" y="831"/>
                  <a:pt x="163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63"/>
          <p:cNvSpPr/>
          <p:nvPr/>
        </p:nvSpPr>
        <p:spPr>
          <a:xfrm>
            <a:off x="4481035" y="3403593"/>
            <a:ext cx="457163" cy="449648"/>
          </a:xfrm>
          <a:custGeom>
            <a:avLst/>
            <a:gdLst/>
            <a:ahLst/>
            <a:cxnLst/>
            <a:rect l="l" t="t" r="r" b="b"/>
            <a:pathLst>
              <a:path w="8674" h="8531" extrusionOk="0">
                <a:moveTo>
                  <a:pt x="7495" y="0"/>
                </a:moveTo>
                <a:cubicBezTo>
                  <a:pt x="7273" y="0"/>
                  <a:pt x="7018" y="45"/>
                  <a:pt x="6736" y="135"/>
                </a:cubicBezTo>
                <a:cubicBezTo>
                  <a:pt x="5865" y="401"/>
                  <a:pt x="5168" y="1027"/>
                  <a:pt x="3456" y="1191"/>
                </a:cubicBezTo>
                <a:cubicBezTo>
                  <a:pt x="1744" y="1365"/>
                  <a:pt x="1170" y="2277"/>
                  <a:pt x="1200" y="3856"/>
                </a:cubicBezTo>
                <a:cubicBezTo>
                  <a:pt x="1231" y="5424"/>
                  <a:pt x="852" y="5178"/>
                  <a:pt x="431" y="6316"/>
                </a:cubicBezTo>
                <a:cubicBezTo>
                  <a:pt x="1" y="7454"/>
                  <a:pt x="1569" y="8531"/>
                  <a:pt x="1569" y="8531"/>
                </a:cubicBezTo>
                <a:cubicBezTo>
                  <a:pt x="4060" y="8213"/>
                  <a:pt x="2830" y="5660"/>
                  <a:pt x="3855" y="5465"/>
                </a:cubicBezTo>
                <a:cubicBezTo>
                  <a:pt x="4881" y="5271"/>
                  <a:pt x="5403" y="4973"/>
                  <a:pt x="5516" y="3825"/>
                </a:cubicBezTo>
                <a:cubicBezTo>
                  <a:pt x="5629" y="2667"/>
                  <a:pt x="6213" y="2328"/>
                  <a:pt x="7331" y="2175"/>
                </a:cubicBezTo>
                <a:cubicBezTo>
                  <a:pt x="8438" y="2021"/>
                  <a:pt x="8674" y="1139"/>
                  <a:pt x="8438" y="575"/>
                </a:cubicBezTo>
                <a:cubicBezTo>
                  <a:pt x="8285" y="194"/>
                  <a:pt x="7959" y="0"/>
                  <a:pt x="74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63"/>
          <p:cNvSpPr/>
          <p:nvPr/>
        </p:nvSpPr>
        <p:spPr>
          <a:xfrm>
            <a:off x="4561571" y="3457670"/>
            <a:ext cx="266424" cy="384238"/>
          </a:xfrm>
          <a:custGeom>
            <a:avLst/>
            <a:gdLst/>
            <a:ahLst/>
            <a:cxnLst/>
            <a:rect l="l" t="t" r="r" b="b"/>
            <a:pathLst>
              <a:path w="5055" h="7290" extrusionOk="0">
                <a:moveTo>
                  <a:pt x="5054" y="1"/>
                </a:moveTo>
                <a:lnTo>
                  <a:pt x="5054" y="1"/>
                </a:lnTo>
                <a:cubicBezTo>
                  <a:pt x="3588" y="554"/>
                  <a:pt x="2327" y="1559"/>
                  <a:pt x="1456" y="2861"/>
                </a:cubicBezTo>
                <a:cubicBezTo>
                  <a:pt x="574" y="4173"/>
                  <a:pt x="72" y="5700"/>
                  <a:pt x="0" y="7279"/>
                </a:cubicBezTo>
                <a:lnTo>
                  <a:pt x="257" y="7289"/>
                </a:lnTo>
                <a:cubicBezTo>
                  <a:pt x="298" y="5752"/>
                  <a:pt x="749" y="4245"/>
                  <a:pt x="1569" y="2932"/>
                </a:cubicBezTo>
                <a:cubicBezTo>
                  <a:pt x="2399" y="1620"/>
                  <a:pt x="3619" y="595"/>
                  <a:pt x="5054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63"/>
          <p:cNvSpPr/>
          <p:nvPr/>
        </p:nvSpPr>
        <p:spPr>
          <a:xfrm>
            <a:off x="4172703" y="3349832"/>
            <a:ext cx="442933" cy="415968"/>
          </a:xfrm>
          <a:custGeom>
            <a:avLst/>
            <a:gdLst/>
            <a:ahLst/>
            <a:cxnLst/>
            <a:rect l="l" t="t" r="r" b="b"/>
            <a:pathLst>
              <a:path w="8404" h="7892" extrusionOk="0">
                <a:moveTo>
                  <a:pt x="1113" y="0"/>
                </a:moveTo>
                <a:cubicBezTo>
                  <a:pt x="420" y="0"/>
                  <a:pt x="1" y="924"/>
                  <a:pt x="705" y="1298"/>
                </a:cubicBezTo>
                <a:cubicBezTo>
                  <a:pt x="1514" y="1729"/>
                  <a:pt x="1832" y="2436"/>
                  <a:pt x="2037" y="3461"/>
                </a:cubicBezTo>
                <a:cubicBezTo>
                  <a:pt x="2242" y="4486"/>
                  <a:pt x="3001" y="4353"/>
                  <a:pt x="4026" y="4743"/>
                </a:cubicBezTo>
                <a:cubicBezTo>
                  <a:pt x="5051" y="5132"/>
                  <a:pt x="4323" y="5522"/>
                  <a:pt x="4631" y="6578"/>
                </a:cubicBezTo>
                <a:cubicBezTo>
                  <a:pt x="4938" y="7644"/>
                  <a:pt x="6763" y="7890"/>
                  <a:pt x="6763" y="7890"/>
                </a:cubicBezTo>
                <a:cubicBezTo>
                  <a:pt x="6763" y="7890"/>
                  <a:pt x="6770" y="7891"/>
                  <a:pt x="6782" y="7891"/>
                </a:cubicBezTo>
                <a:cubicBezTo>
                  <a:pt x="6862" y="7891"/>
                  <a:pt x="7188" y="7830"/>
                  <a:pt x="7614" y="6916"/>
                </a:cubicBezTo>
                <a:cubicBezTo>
                  <a:pt x="8106" y="5860"/>
                  <a:pt x="8403" y="4281"/>
                  <a:pt x="6866" y="3635"/>
                </a:cubicBezTo>
                <a:cubicBezTo>
                  <a:pt x="5964" y="3266"/>
                  <a:pt x="5759" y="3154"/>
                  <a:pt x="5861" y="2313"/>
                </a:cubicBezTo>
                <a:cubicBezTo>
                  <a:pt x="5970" y="1364"/>
                  <a:pt x="5369" y="981"/>
                  <a:pt x="4276" y="981"/>
                </a:cubicBezTo>
                <a:cubicBezTo>
                  <a:pt x="4130" y="981"/>
                  <a:pt x="3974" y="988"/>
                  <a:pt x="3811" y="1001"/>
                </a:cubicBezTo>
                <a:cubicBezTo>
                  <a:pt x="3719" y="1009"/>
                  <a:pt x="3633" y="1013"/>
                  <a:pt x="3551" y="1013"/>
                </a:cubicBezTo>
                <a:cubicBezTo>
                  <a:pt x="2536" y="1013"/>
                  <a:pt x="2240" y="400"/>
                  <a:pt x="1443" y="68"/>
                </a:cubicBezTo>
                <a:cubicBezTo>
                  <a:pt x="1329" y="21"/>
                  <a:pt x="1218" y="0"/>
                  <a:pt x="1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63"/>
          <p:cNvSpPr/>
          <p:nvPr/>
        </p:nvSpPr>
        <p:spPr>
          <a:xfrm>
            <a:off x="4246544" y="3394475"/>
            <a:ext cx="277755" cy="357199"/>
          </a:xfrm>
          <a:custGeom>
            <a:avLst/>
            <a:gdLst/>
            <a:ahLst/>
            <a:cxnLst/>
            <a:rect l="l" t="t" r="r" b="b"/>
            <a:pathLst>
              <a:path w="5270" h="6777" extrusionOk="0">
                <a:moveTo>
                  <a:pt x="1" y="0"/>
                </a:moveTo>
                <a:lnTo>
                  <a:pt x="1" y="0"/>
                </a:lnTo>
                <a:cubicBezTo>
                  <a:pt x="667" y="338"/>
                  <a:pt x="1303" y="738"/>
                  <a:pt x="1887" y="1200"/>
                </a:cubicBezTo>
                <a:cubicBezTo>
                  <a:pt x="2471" y="1651"/>
                  <a:pt x="3004" y="2163"/>
                  <a:pt x="3476" y="2737"/>
                </a:cubicBezTo>
                <a:cubicBezTo>
                  <a:pt x="3948" y="3301"/>
                  <a:pt x="4337" y="3937"/>
                  <a:pt x="4624" y="4613"/>
                </a:cubicBezTo>
                <a:cubicBezTo>
                  <a:pt x="4921" y="5290"/>
                  <a:pt x="5044" y="6018"/>
                  <a:pt x="5003" y="6746"/>
                </a:cubicBezTo>
                <a:lnTo>
                  <a:pt x="5249" y="6776"/>
                </a:lnTo>
                <a:cubicBezTo>
                  <a:pt x="5270" y="6007"/>
                  <a:pt x="5116" y="5249"/>
                  <a:pt x="4798" y="4562"/>
                </a:cubicBezTo>
                <a:cubicBezTo>
                  <a:pt x="4481" y="3875"/>
                  <a:pt x="4071" y="3229"/>
                  <a:pt x="3578" y="2665"/>
                </a:cubicBezTo>
                <a:cubicBezTo>
                  <a:pt x="3086" y="2102"/>
                  <a:pt x="2533" y="1599"/>
                  <a:pt x="1928" y="1148"/>
                </a:cubicBezTo>
                <a:cubicBezTo>
                  <a:pt x="1323" y="707"/>
                  <a:pt x="677" y="318"/>
                  <a:pt x="1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63"/>
          <p:cNvSpPr/>
          <p:nvPr/>
        </p:nvSpPr>
        <p:spPr>
          <a:xfrm>
            <a:off x="4436762" y="3733800"/>
            <a:ext cx="243181" cy="176148"/>
          </a:xfrm>
          <a:custGeom>
            <a:avLst/>
            <a:gdLst/>
            <a:ahLst/>
            <a:cxnLst/>
            <a:rect l="l" t="t" r="r" b="b"/>
            <a:pathLst>
              <a:path w="4614" h="3342" extrusionOk="0">
                <a:moveTo>
                  <a:pt x="328" y="0"/>
                </a:moveTo>
                <a:cubicBezTo>
                  <a:pt x="328" y="0"/>
                  <a:pt x="0" y="1722"/>
                  <a:pt x="913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63"/>
          <p:cNvSpPr/>
          <p:nvPr/>
        </p:nvSpPr>
        <p:spPr>
          <a:xfrm>
            <a:off x="4439977" y="3733800"/>
            <a:ext cx="236698" cy="37317"/>
          </a:xfrm>
          <a:custGeom>
            <a:avLst/>
            <a:gdLst/>
            <a:ahLst/>
            <a:cxnLst/>
            <a:rect l="l" t="t" r="r" b="b"/>
            <a:pathLst>
              <a:path w="4491" h="708" extrusionOk="0">
                <a:moveTo>
                  <a:pt x="62" y="0"/>
                </a:moveTo>
                <a:cubicBezTo>
                  <a:pt x="62" y="0"/>
                  <a:pt x="21" y="267"/>
                  <a:pt x="1" y="707"/>
                </a:cubicBezTo>
                <a:lnTo>
                  <a:pt x="4491" y="707"/>
                </a:lnTo>
                <a:cubicBezTo>
                  <a:pt x="4481" y="267"/>
                  <a:pt x="4440" y="0"/>
                  <a:pt x="44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63"/>
          <p:cNvSpPr/>
          <p:nvPr/>
        </p:nvSpPr>
        <p:spPr>
          <a:xfrm>
            <a:off x="482675" y="3346828"/>
            <a:ext cx="469602" cy="430778"/>
          </a:xfrm>
          <a:custGeom>
            <a:avLst/>
            <a:gdLst/>
            <a:ahLst/>
            <a:cxnLst/>
            <a:rect l="l" t="t" r="r" b="b"/>
            <a:pathLst>
              <a:path w="8910" h="8173" extrusionOk="0">
                <a:moveTo>
                  <a:pt x="1234" y="1"/>
                </a:moveTo>
                <a:cubicBezTo>
                  <a:pt x="693" y="1"/>
                  <a:pt x="330" y="225"/>
                  <a:pt x="185" y="658"/>
                </a:cubicBezTo>
                <a:cubicBezTo>
                  <a:pt x="1" y="1242"/>
                  <a:pt x="288" y="2104"/>
                  <a:pt x="1426" y="2186"/>
                </a:cubicBezTo>
                <a:cubicBezTo>
                  <a:pt x="2553" y="2257"/>
                  <a:pt x="2963" y="2462"/>
                  <a:pt x="3158" y="3621"/>
                </a:cubicBezTo>
                <a:cubicBezTo>
                  <a:pt x="3353" y="4769"/>
                  <a:pt x="4327" y="4092"/>
                  <a:pt x="5178" y="4707"/>
                </a:cubicBezTo>
                <a:cubicBezTo>
                  <a:pt x="5875" y="5199"/>
                  <a:pt x="4799" y="5671"/>
                  <a:pt x="5485" y="6563"/>
                </a:cubicBezTo>
                <a:cubicBezTo>
                  <a:pt x="5906" y="7116"/>
                  <a:pt x="7351" y="7239"/>
                  <a:pt x="7689" y="8172"/>
                </a:cubicBezTo>
                <a:cubicBezTo>
                  <a:pt x="7689" y="7537"/>
                  <a:pt x="8909" y="5774"/>
                  <a:pt x="8725" y="5066"/>
                </a:cubicBezTo>
                <a:cubicBezTo>
                  <a:pt x="8346" y="3651"/>
                  <a:pt x="7003" y="4072"/>
                  <a:pt x="7136" y="2483"/>
                </a:cubicBezTo>
                <a:cubicBezTo>
                  <a:pt x="7203" y="1631"/>
                  <a:pt x="6706" y="841"/>
                  <a:pt x="5228" y="841"/>
                </a:cubicBezTo>
                <a:cubicBezTo>
                  <a:pt x="5124" y="841"/>
                  <a:pt x="5015" y="845"/>
                  <a:pt x="4901" y="853"/>
                </a:cubicBezTo>
                <a:cubicBezTo>
                  <a:pt x="4757" y="863"/>
                  <a:pt x="4622" y="868"/>
                  <a:pt x="4495" y="868"/>
                </a:cubicBezTo>
                <a:cubicBezTo>
                  <a:pt x="3082" y="868"/>
                  <a:pt x="2695" y="282"/>
                  <a:pt x="1867" y="84"/>
                </a:cubicBezTo>
                <a:cubicBezTo>
                  <a:pt x="1635" y="28"/>
                  <a:pt x="1424" y="1"/>
                  <a:pt x="12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63"/>
          <p:cNvSpPr/>
          <p:nvPr/>
        </p:nvSpPr>
        <p:spPr>
          <a:xfrm>
            <a:off x="592937" y="3397690"/>
            <a:ext cx="296097" cy="369111"/>
          </a:xfrm>
          <a:custGeom>
            <a:avLst/>
            <a:gdLst/>
            <a:ahLst/>
            <a:cxnLst/>
            <a:rect l="l" t="t" r="r" b="b"/>
            <a:pathLst>
              <a:path w="5618" h="7003" extrusionOk="0">
                <a:moveTo>
                  <a:pt x="0" y="1"/>
                </a:moveTo>
                <a:lnTo>
                  <a:pt x="0" y="1"/>
                </a:lnTo>
                <a:cubicBezTo>
                  <a:pt x="1497" y="503"/>
                  <a:pt x="2799" y="1446"/>
                  <a:pt x="3732" y="2707"/>
                </a:cubicBezTo>
                <a:cubicBezTo>
                  <a:pt x="4644" y="3968"/>
                  <a:pt x="5218" y="5454"/>
                  <a:pt x="5362" y="7002"/>
                </a:cubicBezTo>
                <a:lnTo>
                  <a:pt x="5618" y="6972"/>
                </a:lnTo>
                <a:cubicBezTo>
                  <a:pt x="5423" y="5393"/>
                  <a:pt x="4808" y="3896"/>
                  <a:pt x="3834" y="2635"/>
                </a:cubicBezTo>
                <a:cubicBezTo>
                  <a:pt x="2850" y="1385"/>
                  <a:pt x="1517" y="462"/>
                  <a:pt x="0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63"/>
          <p:cNvSpPr/>
          <p:nvPr/>
        </p:nvSpPr>
        <p:spPr>
          <a:xfrm>
            <a:off x="755589" y="3126831"/>
            <a:ext cx="342003" cy="636707"/>
          </a:xfrm>
          <a:custGeom>
            <a:avLst/>
            <a:gdLst/>
            <a:ahLst/>
            <a:cxnLst/>
            <a:rect l="l" t="t" r="r" b="b"/>
            <a:pathLst>
              <a:path w="6489" h="12080" extrusionOk="0">
                <a:moveTo>
                  <a:pt x="1439" y="1"/>
                </a:moveTo>
                <a:cubicBezTo>
                  <a:pt x="697" y="1"/>
                  <a:pt x="1" y="508"/>
                  <a:pt x="92" y="1511"/>
                </a:cubicBezTo>
                <a:cubicBezTo>
                  <a:pt x="205" y="2864"/>
                  <a:pt x="1661" y="3182"/>
                  <a:pt x="994" y="4012"/>
                </a:cubicBezTo>
                <a:cubicBezTo>
                  <a:pt x="328" y="4842"/>
                  <a:pt x="328" y="5560"/>
                  <a:pt x="1589" y="6800"/>
                </a:cubicBezTo>
                <a:cubicBezTo>
                  <a:pt x="2850" y="8041"/>
                  <a:pt x="1425" y="8553"/>
                  <a:pt x="1466" y="10132"/>
                </a:cubicBezTo>
                <a:cubicBezTo>
                  <a:pt x="1497" y="11711"/>
                  <a:pt x="4059" y="12080"/>
                  <a:pt x="4059" y="12080"/>
                </a:cubicBezTo>
                <a:cubicBezTo>
                  <a:pt x="4521" y="12008"/>
                  <a:pt x="6489" y="10819"/>
                  <a:pt x="6345" y="9712"/>
                </a:cubicBezTo>
                <a:cubicBezTo>
                  <a:pt x="6202" y="8605"/>
                  <a:pt x="5269" y="7815"/>
                  <a:pt x="5187" y="7067"/>
                </a:cubicBezTo>
                <a:cubicBezTo>
                  <a:pt x="5105" y="6329"/>
                  <a:pt x="5495" y="5478"/>
                  <a:pt x="5156" y="4484"/>
                </a:cubicBezTo>
                <a:cubicBezTo>
                  <a:pt x="4818" y="3489"/>
                  <a:pt x="3557" y="3366"/>
                  <a:pt x="3116" y="2587"/>
                </a:cubicBezTo>
                <a:cubicBezTo>
                  <a:pt x="2665" y="1808"/>
                  <a:pt x="3127" y="680"/>
                  <a:pt x="2204" y="188"/>
                </a:cubicBezTo>
                <a:cubicBezTo>
                  <a:pt x="1965" y="63"/>
                  <a:pt x="1699" y="1"/>
                  <a:pt x="14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63"/>
          <p:cNvSpPr/>
          <p:nvPr/>
        </p:nvSpPr>
        <p:spPr>
          <a:xfrm>
            <a:off x="821472" y="3209106"/>
            <a:ext cx="154057" cy="580942"/>
          </a:xfrm>
          <a:custGeom>
            <a:avLst/>
            <a:gdLst/>
            <a:ahLst/>
            <a:cxnLst/>
            <a:rect l="l" t="t" r="r" b="b"/>
            <a:pathLst>
              <a:path w="2923" h="11022" extrusionOk="0">
                <a:moveTo>
                  <a:pt x="1" y="1"/>
                </a:moveTo>
                <a:cubicBezTo>
                  <a:pt x="513" y="800"/>
                  <a:pt x="954" y="1662"/>
                  <a:pt x="1302" y="2564"/>
                </a:cubicBezTo>
                <a:cubicBezTo>
                  <a:pt x="1641" y="3456"/>
                  <a:pt x="1907" y="4378"/>
                  <a:pt x="2112" y="5311"/>
                </a:cubicBezTo>
                <a:cubicBezTo>
                  <a:pt x="2317" y="6244"/>
                  <a:pt x="2461" y="7197"/>
                  <a:pt x="2553" y="8151"/>
                </a:cubicBezTo>
                <a:cubicBezTo>
                  <a:pt x="2645" y="9094"/>
                  <a:pt x="2686" y="10058"/>
                  <a:pt x="2666" y="11011"/>
                </a:cubicBezTo>
                <a:lnTo>
                  <a:pt x="2922" y="11021"/>
                </a:lnTo>
                <a:cubicBezTo>
                  <a:pt x="2922" y="10047"/>
                  <a:pt x="2861" y="9084"/>
                  <a:pt x="2738" y="8130"/>
                </a:cubicBezTo>
                <a:cubicBezTo>
                  <a:pt x="2625" y="7167"/>
                  <a:pt x="2461" y="6223"/>
                  <a:pt x="2235" y="5280"/>
                </a:cubicBezTo>
                <a:cubicBezTo>
                  <a:pt x="2010" y="4347"/>
                  <a:pt x="1713" y="3425"/>
                  <a:pt x="1354" y="2533"/>
                </a:cubicBezTo>
                <a:cubicBezTo>
                  <a:pt x="985" y="1641"/>
                  <a:pt x="534" y="790"/>
                  <a:pt x="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63"/>
          <p:cNvSpPr/>
          <p:nvPr/>
        </p:nvSpPr>
        <p:spPr>
          <a:xfrm>
            <a:off x="881452" y="3340240"/>
            <a:ext cx="466228" cy="461138"/>
          </a:xfrm>
          <a:custGeom>
            <a:avLst/>
            <a:gdLst/>
            <a:ahLst/>
            <a:cxnLst/>
            <a:rect l="l" t="t" r="r" b="b"/>
            <a:pathLst>
              <a:path w="8846" h="8749" extrusionOk="0">
                <a:moveTo>
                  <a:pt x="7664" y="1"/>
                </a:moveTo>
                <a:cubicBezTo>
                  <a:pt x="7538" y="1"/>
                  <a:pt x="7404" y="30"/>
                  <a:pt x="7269" y="96"/>
                </a:cubicBezTo>
                <a:cubicBezTo>
                  <a:pt x="6384" y="528"/>
                  <a:pt x="6121" y="1266"/>
                  <a:pt x="4865" y="1266"/>
                </a:cubicBezTo>
                <a:cubicBezTo>
                  <a:pt x="4840" y="1266"/>
                  <a:pt x="4814" y="1265"/>
                  <a:pt x="4788" y="1265"/>
                </a:cubicBezTo>
                <a:cubicBezTo>
                  <a:pt x="4724" y="1263"/>
                  <a:pt x="4661" y="1262"/>
                  <a:pt x="4600" y="1262"/>
                </a:cubicBezTo>
                <a:cubicBezTo>
                  <a:pt x="3231" y="1262"/>
                  <a:pt x="2470" y="1704"/>
                  <a:pt x="2676" y="2803"/>
                </a:cubicBezTo>
                <a:cubicBezTo>
                  <a:pt x="2850" y="3694"/>
                  <a:pt x="2553" y="4453"/>
                  <a:pt x="1610" y="4914"/>
                </a:cubicBezTo>
                <a:cubicBezTo>
                  <a:pt x="0" y="5694"/>
                  <a:pt x="1682" y="7159"/>
                  <a:pt x="2174" y="8748"/>
                </a:cubicBezTo>
                <a:cubicBezTo>
                  <a:pt x="3035" y="6565"/>
                  <a:pt x="4644" y="7898"/>
                  <a:pt x="4901" y="6729"/>
                </a:cubicBezTo>
                <a:cubicBezTo>
                  <a:pt x="5157" y="5570"/>
                  <a:pt x="4245" y="5888"/>
                  <a:pt x="5321" y="5396"/>
                </a:cubicBezTo>
                <a:cubicBezTo>
                  <a:pt x="6397" y="4914"/>
                  <a:pt x="6705" y="4884"/>
                  <a:pt x="6859" y="3776"/>
                </a:cubicBezTo>
                <a:cubicBezTo>
                  <a:pt x="7012" y="2659"/>
                  <a:pt x="7310" y="1880"/>
                  <a:pt x="8140" y="1367"/>
                </a:cubicBezTo>
                <a:cubicBezTo>
                  <a:pt x="8846" y="932"/>
                  <a:pt x="8375" y="1"/>
                  <a:pt x="766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63"/>
          <p:cNvSpPr/>
          <p:nvPr/>
        </p:nvSpPr>
        <p:spPr>
          <a:xfrm>
            <a:off x="993295" y="3388519"/>
            <a:ext cx="276121" cy="401526"/>
          </a:xfrm>
          <a:custGeom>
            <a:avLst/>
            <a:gdLst/>
            <a:ahLst/>
            <a:cxnLst/>
            <a:rect l="l" t="t" r="r" b="b"/>
            <a:pathLst>
              <a:path w="5239" h="7618" extrusionOk="0">
                <a:moveTo>
                  <a:pt x="5239" y="0"/>
                </a:moveTo>
                <a:cubicBezTo>
                  <a:pt x="4542" y="390"/>
                  <a:pt x="3876" y="851"/>
                  <a:pt x="3260" y="1364"/>
                </a:cubicBezTo>
                <a:cubicBezTo>
                  <a:pt x="2645" y="1876"/>
                  <a:pt x="2082" y="2461"/>
                  <a:pt x="1600" y="3096"/>
                </a:cubicBezTo>
                <a:cubicBezTo>
                  <a:pt x="1097" y="3742"/>
                  <a:pt x="698" y="4449"/>
                  <a:pt x="411" y="5208"/>
                </a:cubicBezTo>
                <a:cubicBezTo>
                  <a:pt x="113" y="5967"/>
                  <a:pt x="0" y="6797"/>
                  <a:pt x="72" y="7617"/>
                </a:cubicBezTo>
                <a:lnTo>
                  <a:pt x="329" y="7576"/>
                </a:lnTo>
                <a:cubicBezTo>
                  <a:pt x="236" y="6797"/>
                  <a:pt x="318" y="6008"/>
                  <a:pt x="585" y="5270"/>
                </a:cubicBezTo>
                <a:cubicBezTo>
                  <a:pt x="851" y="4521"/>
                  <a:pt x="1220" y="3814"/>
                  <a:pt x="1692" y="3178"/>
                </a:cubicBezTo>
                <a:cubicBezTo>
                  <a:pt x="2164" y="2532"/>
                  <a:pt x="2707" y="1938"/>
                  <a:pt x="3301" y="1415"/>
                </a:cubicBezTo>
                <a:cubicBezTo>
                  <a:pt x="3896" y="882"/>
                  <a:pt x="4552" y="410"/>
                  <a:pt x="5239" y="0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63"/>
          <p:cNvSpPr/>
          <p:nvPr/>
        </p:nvSpPr>
        <p:spPr>
          <a:xfrm>
            <a:off x="833384" y="3733800"/>
            <a:ext cx="243181" cy="176148"/>
          </a:xfrm>
          <a:custGeom>
            <a:avLst/>
            <a:gdLst/>
            <a:ahLst/>
            <a:cxnLst/>
            <a:rect l="l" t="t" r="r" b="b"/>
            <a:pathLst>
              <a:path w="4614" h="3342" extrusionOk="0">
                <a:moveTo>
                  <a:pt x="328" y="0"/>
                </a:moveTo>
                <a:cubicBezTo>
                  <a:pt x="328" y="0"/>
                  <a:pt x="0" y="1722"/>
                  <a:pt x="912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3"/>
          <p:cNvSpPr/>
          <p:nvPr/>
        </p:nvSpPr>
        <p:spPr>
          <a:xfrm>
            <a:off x="836599" y="3733800"/>
            <a:ext cx="236698" cy="37317"/>
          </a:xfrm>
          <a:custGeom>
            <a:avLst/>
            <a:gdLst/>
            <a:ahLst/>
            <a:cxnLst/>
            <a:rect l="l" t="t" r="r" b="b"/>
            <a:pathLst>
              <a:path w="4491" h="708" extrusionOk="0">
                <a:moveTo>
                  <a:pt x="52" y="0"/>
                </a:moveTo>
                <a:cubicBezTo>
                  <a:pt x="52" y="0"/>
                  <a:pt x="11" y="267"/>
                  <a:pt x="1" y="707"/>
                </a:cubicBezTo>
                <a:lnTo>
                  <a:pt x="4491" y="707"/>
                </a:lnTo>
                <a:cubicBezTo>
                  <a:pt x="4470" y="267"/>
                  <a:pt x="4429" y="0"/>
                  <a:pt x="44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3"/>
          <p:cNvSpPr/>
          <p:nvPr/>
        </p:nvSpPr>
        <p:spPr>
          <a:xfrm>
            <a:off x="3749470" y="2063632"/>
            <a:ext cx="437715" cy="314558"/>
          </a:xfrm>
          <a:custGeom>
            <a:avLst/>
            <a:gdLst/>
            <a:ahLst/>
            <a:cxnLst/>
            <a:rect l="l" t="t" r="r" b="b"/>
            <a:pathLst>
              <a:path w="8305" h="5968" extrusionOk="0">
                <a:moveTo>
                  <a:pt x="431" y="1"/>
                </a:moveTo>
                <a:cubicBezTo>
                  <a:pt x="185" y="1"/>
                  <a:pt x="0" y="196"/>
                  <a:pt x="0" y="431"/>
                </a:cubicBezTo>
                <a:lnTo>
                  <a:pt x="0" y="5537"/>
                </a:lnTo>
                <a:cubicBezTo>
                  <a:pt x="0" y="5772"/>
                  <a:pt x="185" y="5967"/>
                  <a:pt x="431" y="5967"/>
                </a:cubicBezTo>
                <a:lnTo>
                  <a:pt x="7873" y="5967"/>
                </a:lnTo>
                <a:cubicBezTo>
                  <a:pt x="8109" y="5967"/>
                  <a:pt x="8304" y="5772"/>
                  <a:pt x="8304" y="5537"/>
                </a:cubicBezTo>
                <a:lnTo>
                  <a:pt x="8304" y="431"/>
                </a:lnTo>
                <a:cubicBezTo>
                  <a:pt x="8304" y="196"/>
                  <a:pt x="8109" y="1"/>
                  <a:pt x="7873" y="1"/>
                </a:cubicBezTo>
                <a:close/>
              </a:path>
            </a:pathLst>
          </a:custGeom>
          <a:solidFill>
            <a:srgbClr val="FFFFFF"/>
          </a:solidFill>
          <a:ln w="8725" cap="flat" cmpd="sng">
            <a:solidFill>
              <a:schemeClr val="accent5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3"/>
          <p:cNvSpPr/>
          <p:nvPr/>
        </p:nvSpPr>
        <p:spPr>
          <a:xfrm>
            <a:off x="3781358" y="2141427"/>
            <a:ext cx="374469" cy="197284"/>
          </a:xfrm>
          <a:custGeom>
            <a:avLst/>
            <a:gdLst/>
            <a:ahLst/>
            <a:cxnLst/>
            <a:rect l="l" t="t" r="r" b="b"/>
            <a:pathLst>
              <a:path w="7105" h="3743" fill="none" extrusionOk="0">
                <a:moveTo>
                  <a:pt x="0" y="3743"/>
                </a:moveTo>
                <a:cubicBezTo>
                  <a:pt x="585" y="3743"/>
                  <a:pt x="585" y="2933"/>
                  <a:pt x="1179" y="2933"/>
                </a:cubicBezTo>
                <a:cubicBezTo>
                  <a:pt x="1774" y="2933"/>
                  <a:pt x="1774" y="1508"/>
                  <a:pt x="2358" y="1508"/>
                </a:cubicBezTo>
                <a:cubicBezTo>
                  <a:pt x="2953" y="1508"/>
                  <a:pt x="2789" y="2441"/>
                  <a:pt x="3383" y="2441"/>
                </a:cubicBezTo>
                <a:cubicBezTo>
                  <a:pt x="3988" y="2441"/>
                  <a:pt x="4142" y="1"/>
                  <a:pt x="4736" y="1"/>
                </a:cubicBezTo>
                <a:cubicBezTo>
                  <a:pt x="5331" y="1"/>
                  <a:pt x="5331" y="1067"/>
                  <a:pt x="5915" y="1067"/>
                </a:cubicBezTo>
                <a:cubicBezTo>
                  <a:pt x="6510" y="1067"/>
                  <a:pt x="6510" y="1"/>
                  <a:pt x="7104" y="1"/>
                </a:cubicBezTo>
              </a:path>
            </a:pathLst>
          </a:custGeom>
          <a:noFill/>
          <a:ln w="64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3"/>
          <p:cNvSpPr/>
          <p:nvPr/>
        </p:nvSpPr>
        <p:spPr>
          <a:xfrm>
            <a:off x="4093116" y="1658423"/>
            <a:ext cx="293988" cy="293950"/>
          </a:xfrm>
          <a:custGeom>
            <a:avLst/>
            <a:gdLst/>
            <a:ahLst/>
            <a:cxnLst/>
            <a:rect l="l" t="t" r="r" b="b"/>
            <a:pathLst>
              <a:path w="5578" h="5577" extrusionOk="0">
                <a:moveTo>
                  <a:pt x="2779" y="1728"/>
                </a:moveTo>
                <a:cubicBezTo>
                  <a:pt x="3319" y="1728"/>
                  <a:pt x="3834" y="2148"/>
                  <a:pt x="3834" y="2778"/>
                </a:cubicBezTo>
                <a:cubicBezTo>
                  <a:pt x="3834" y="3363"/>
                  <a:pt x="3363" y="3834"/>
                  <a:pt x="2789" y="3834"/>
                </a:cubicBezTo>
                <a:cubicBezTo>
                  <a:pt x="1846" y="3834"/>
                  <a:pt x="1384" y="2696"/>
                  <a:pt x="2040" y="2040"/>
                </a:cubicBezTo>
                <a:cubicBezTo>
                  <a:pt x="2256" y="1824"/>
                  <a:pt x="2521" y="1728"/>
                  <a:pt x="2779" y="1728"/>
                </a:cubicBezTo>
                <a:close/>
                <a:moveTo>
                  <a:pt x="2532" y="0"/>
                </a:moveTo>
                <a:cubicBezTo>
                  <a:pt x="2420" y="0"/>
                  <a:pt x="2327" y="92"/>
                  <a:pt x="2327" y="205"/>
                </a:cubicBezTo>
                <a:lnTo>
                  <a:pt x="2327" y="708"/>
                </a:lnTo>
                <a:cubicBezTo>
                  <a:pt x="2327" y="800"/>
                  <a:pt x="2266" y="882"/>
                  <a:pt x="2184" y="913"/>
                </a:cubicBezTo>
                <a:cubicBezTo>
                  <a:pt x="2081" y="943"/>
                  <a:pt x="1989" y="984"/>
                  <a:pt x="1897" y="1025"/>
                </a:cubicBezTo>
                <a:cubicBezTo>
                  <a:pt x="1864" y="1042"/>
                  <a:pt x="1828" y="1050"/>
                  <a:pt x="1792" y="1050"/>
                </a:cubicBezTo>
                <a:cubicBezTo>
                  <a:pt x="1739" y="1050"/>
                  <a:pt x="1688" y="1031"/>
                  <a:pt x="1651" y="995"/>
                </a:cubicBezTo>
                <a:lnTo>
                  <a:pt x="1292" y="636"/>
                </a:lnTo>
                <a:cubicBezTo>
                  <a:pt x="1251" y="595"/>
                  <a:pt x="1197" y="574"/>
                  <a:pt x="1143" y="574"/>
                </a:cubicBezTo>
                <a:cubicBezTo>
                  <a:pt x="1089" y="574"/>
                  <a:pt x="1036" y="595"/>
                  <a:pt x="995" y="636"/>
                </a:cubicBezTo>
                <a:lnTo>
                  <a:pt x="646" y="995"/>
                </a:lnTo>
                <a:cubicBezTo>
                  <a:pt x="554" y="1077"/>
                  <a:pt x="554" y="1210"/>
                  <a:pt x="646" y="1292"/>
                </a:cubicBezTo>
                <a:lnTo>
                  <a:pt x="995" y="1651"/>
                </a:lnTo>
                <a:cubicBezTo>
                  <a:pt x="1056" y="1712"/>
                  <a:pt x="1077" y="1804"/>
                  <a:pt x="1036" y="1886"/>
                </a:cubicBezTo>
                <a:cubicBezTo>
                  <a:pt x="984" y="1979"/>
                  <a:pt x="954" y="2081"/>
                  <a:pt x="913" y="2173"/>
                </a:cubicBezTo>
                <a:cubicBezTo>
                  <a:pt x="892" y="2266"/>
                  <a:pt x="810" y="2317"/>
                  <a:pt x="718" y="2317"/>
                </a:cubicBezTo>
                <a:lnTo>
                  <a:pt x="216" y="2317"/>
                </a:lnTo>
                <a:cubicBezTo>
                  <a:pt x="103" y="2317"/>
                  <a:pt x="0" y="2409"/>
                  <a:pt x="0" y="2532"/>
                </a:cubicBezTo>
                <a:lnTo>
                  <a:pt x="0" y="3045"/>
                </a:lnTo>
                <a:cubicBezTo>
                  <a:pt x="0" y="3158"/>
                  <a:pt x="103" y="3250"/>
                  <a:pt x="216" y="3250"/>
                </a:cubicBezTo>
                <a:lnTo>
                  <a:pt x="718" y="3250"/>
                </a:lnTo>
                <a:cubicBezTo>
                  <a:pt x="810" y="3250"/>
                  <a:pt x="892" y="3311"/>
                  <a:pt x="913" y="3393"/>
                </a:cubicBezTo>
                <a:cubicBezTo>
                  <a:pt x="954" y="3496"/>
                  <a:pt x="984" y="3588"/>
                  <a:pt x="1036" y="3680"/>
                </a:cubicBezTo>
                <a:cubicBezTo>
                  <a:pt x="1077" y="3762"/>
                  <a:pt x="1056" y="3865"/>
                  <a:pt x="995" y="3926"/>
                </a:cubicBezTo>
                <a:lnTo>
                  <a:pt x="646" y="4285"/>
                </a:lnTo>
                <a:cubicBezTo>
                  <a:pt x="554" y="4367"/>
                  <a:pt x="554" y="4501"/>
                  <a:pt x="646" y="4583"/>
                </a:cubicBezTo>
                <a:lnTo>
                  <a:pt x="995" y="4941"/>
                </a:lnTo>
                <a:cubicBezTo>
                  <a:pt x="1036" y="4982"/>
                  <a:pt x="1089" y="5003"/>
                  <a:pt x="1143" y="5003"/>
                </a:cubicBezTo>
                <a:cubicBezTo>
                  <a:pt x="1197" y="5003"/>
                  <a:pt x="1251" y="4982"/>
                  <a:pt x="1292" y="4941"/>
                </a:cubicBezTo>
                <a:lnTo>
                  <a:pt x="1651" y="4583"/>
                </a:lnTo>
                <a:cubicBezTo>
                  <a:pt x="1690" y="4543"/>
                  <a:pt x="1747" y="4520"/>
                  <a:pt x="1805" y="4520"/>
                </a:cubicBezTo>
                <a:cubicBezTo>
                  <a:pt x="1836" y="4520"/>
                  <a:pt x="1868" y="4527"/>
                  <a:pt x="1897" y="4542"/>
                </a:cubicBezTo>
                <a:cubicBezTo>
                  <a:pt x="1989" y="4593"/>
                  <a:pt x="2081" y="4634"/>
                  <a:pt x="2184" y="4665"/>
                </a:cubicBezTo>
                <a:cubicBezTo>
                  <a:pt x="2266" y="4685"/>
                  <a:pt x="2327" y="4767"/>
                  <a:pt x="2327" y="4859"/>
                </a:cubicBezTo>
                <a:lnTo>
                  <a:pt x="2327" y="5362"/>
                </a:lnTo>
                <a:cubicBezTo>
                  <a:pt x="2327" y="5474"/>
                  <a:pt x="2420" y="5577"/>
                  <a:pt x="2532" y="5577"/>
                </a:cubicBezTo>
                <a:lnTo>
                  <a:pt x="3045" y="5577"/>
                </a:lnTo>
                <a:cubicBezTo>
                  <a:pt x="3158" y="5577"/>
                  <a:pt x="3250" y="5474"/>
                  <a:pt x="3250" y="5362"/>
                </a:cubicBezTo>
                <a:lnTo>
                  <a:pt x="3250" y="4859"/>
                </a:lnTo>
                <a:cubicBezTo>
                  <a:pt x="3250" y="4767"/>
                  <a:pt x="3312" y="4685"/>
                  <a:pt x="3394" y="4665"/>
                </a:cubicBezTo>
                <a:cubicBezTo>
                  <a:pt x="3496" y="4634"/>
                  <a:pt x="3588" y="4593"/>
                  <a:pt x="3681" y="4542"/>
                </a:cubicBezTo>
                <a:cubicBezTo>
                  <a:pt x="3710" y="4527"/>
                  <a:pt x="3741" y="4520"/>
                  <a:pt x="3773" y="4520"/>
                </a:cubicBezTo>
                <a:cubicBezTo>
                  <a:pt x="3830" y="4520"/>
                  <a:pt x="3887" y="4543"/>
                  <a:pt x="3927" y="4583"/>
                </a:cubicBezTo>
                <a:lnTo>
                  <a:pt x="4285" y="4941"/>
                </a:lnTo>
                <a:cubicBezTo>
                  <a:pt x="4326" y="4982"/>
                  <a:pt x="4380" y="5003"/>
                  <a:pt x="4434" y="5003"/>
                </a:cubicBezTo>
                <a:cubicBezTo>
                  <a:pt x="4488" y="5003"/>
                  <a:pt x="4542" y="4982"/>
                  <a:pt x="4583" y="4941"/>
                </a:cubicBezTo>
                <a:lnTo>
                  <a:pt x="4941" y="4583"/>
                </a:lnTo>
                <a:cubicBezTo>
                  <a:pt x="5024" y="4501"/>
                  <a:pt x="5024" y="4367"/>
                  <a:pt x="4941" y="4285"/>
                </a:cubicBezTo>
                <a:lnTo>
                  <a:pt x="4583" y="3926"/>
                </a:lnTo>
                <a:cubicBezTo>
                  <a:pt x="4521" y="3865"/>
                  <a:pt x="4501" y="3762"/>
                  <a:pt x="4542" y="3680"/>
                </a:cubicBezTo>
                <a:cubicBezTo>
                  <a:pt x="4593" y="3588"/>
                  <a:pt x="4624" y="3496"/>
                  <a:pt x="4665" y="3393"/>
                </a:cubicBezTo>
                <a:cubicBezTo>
                  <a:pt x="4685" y="3311"/>
                  <a:pt x="4767" y="3250"/>
                  <a:pt x="4859" y="3250"/>
                </a:cubicBezTo>
                <a:lnTo>
                  <a:pt x="5362" y="3250"/>
                </a:lnTo>
                <a:cubicBezTo>
                  <a:pt x="5475" y="3250"/>
                  <a:pt x="5577" y="3158"/>
                  <a:pt x="5577" y="3035"/>
                </a:cubicBezTo>
                <a:lnTo>
                  <a:pt x="5577" y="2522"/>
                </a:lnTo>
                <a:cubicBezTo>
                  <a:pt x="5567" y="2409"/>
                  <a:pt x="5475" y="2317"/>
                  <a:pt x="5362" y="2317"/>
                </a:cubicBezTo>
                <a:lnTo>
                  <a:pt x="4859" y="2317"/>
                </a:lnTo>
                <a:cubicBezTo>
                  <a:pt x="4767" y="2317"/>
                  <a:pt x="4685" y="2266"/>
                  <a:pt x="4665" y="2173"/>
                </a:cubicBezTo>
                <a:cubicBezTo>
                  <a:pt x="4624" y="2081"/>
                  <a:pt x="4593" y="1979"/>
                  <a:pt x="4542" y="1886"/>
                </a:cubicBezTo>
                <a:cubicBezTo>
                  <a:pt x="4501" y="1804"/>
                  <a:pt x="4521" y="1712"/>
                  <a:pt x="4583" y="1651"/>
                </a:cubicBezTo>
                <a:lnTo>
                  <a:pt x="4941" y="1292"/>
                </a:lnTo>
                <a:cubicBezTo>
                  <a:pt x="5024" y="1210"/>
                  <a:pt x="5024" y="1077"/>
                  <a:pt x="4941" y="995"/>
                </a:cubicBezTo>
                <a:lnTo>
                  <a:pt x="4583" y="636"/>
                </a:lnTo>
                <a:cubicBezTo>
                  <a:pt x="4542" y="595"/>
                  <a:pt x="4488" y="574"/>
                  <a:pt x="4434" y="574"/>
                </a:cubicBezTo>
                <a:cubicBezTo>
                  <a:pt x="4380" y="574"/>
                  <a:pt x="4326" y="595"/>
                  <a:pt x="4285" y="636"/>
                </a:cubicBezTo>
                <a:lnTo>
                  <a:pt x="3927" y="995"/>
                </a:lnTo>
                <a:cubicBezTo>
                  <a:pt x="3890" y="1031"/>
                  <a:pt x="3838" y="1050"/>
                  <a:pt x="3785" y="1050"/>
                </a:cubicBezTo>
                <a:cubicBezTo>
                  <a:pt x="3749" y="1050"/>
                  <a:pt x="3713" y="1042"/>
                  <a:pt x="3681" y="1025"/>
                </a:cubicBezTo>
                <a:cubicBezTo>
                  <a:pt x="3588" y="984"/>
                  <a:pt x="3496" y="943"/>
                  <a:pt x="3394" y="913"/>
                </a:cubicBezTo>
                <a:cubicBezTo>
                  <a:pt x="3312" y="882"/>
                  <a:pt x="3250" y="800"/>
                  <a:pt x="3250" y="708"/>
                </a:cubicBezTo>
                <a:lnTo>
                  <a:pt x="3250" y="205"/>
                </a:lnTo>
                <a:cubicBezTo>
                  <a:pt x="3250" y="92"/>
                  <a:pt x="3158" y="0"/>
                  <a:pt x="3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3"/>
          <p:cNvSpPr/>
          <p:nvPr/>
        </p:nvSpPr>
        <p:spPr>
          <a:xfrm>
            <a:off x="4387060" y="1824291"/>
            <a:ext cx="184257" cy="184318"/>
          </a:xfrm>
          <a:custGeom>
            <a:avLst/>
            <a:gdLst/>
            <a:ahLst/>
            <a:cxnLst/>
            <a:rect l="l" t="t" r="r" b="b"/>
            <a:pathLst>
              <a:path w="3496" h="3497" extrusionOk="0">
                <a:moveTo>
                  <a:pt x="1741" y="1085"/>
                </a:moveTo>
                <a:cubicBezTo>
                  <a:pt x="2081" y="1085"/>
                  <a:pt x="2409" y="1351"/>
                  <a:pt x="2409" y="1753"/>
                </a:cubicBezTo>
                <a:cubicBezTo>
                  <a:pt x="2409" y="2112"/>
                  <a:pt x="2112" y="2409"/>
                  <a:pt x="1743" y="2409"/>
                </a:cubicBezTo>
                <a:cubicBezTo>
                  <a:pt x="1159" y="2409"/>
                  <a:pt x="861" y="1702"/>
                  <a:pt x="1282" y="1282"/>
                </a:cubicBezTo>
                <a:cubicBezTo>
                  <a:pt x="1414" y="1146"/>
                  <a:pt x="1579" y="1085"/>
                  <a:pt x="1741" y="1085"/>
                </a:cubicBezTo>
                <a:close/>
                <a:moveTo>
                  <a:pt x="1589" y="0"/>
                </a:moveTo>
                <a:cubicBezTo>
                  <a:pt x="1517" y="0"/>
                  <a:pt x="1466" y="52"/>
                  <a:pt x="1466" y="123"/>
                </a:cubicBezTo>
                <a:lnTo>
                  <a:pt x="1466" y="441"/>
                </a:lnTo>
                <a:cubicBezTo>
                  <a:pt x="1466" y="503"/>
                  <a:pt x="1425" y="554"/>
                  <a:pt x="1374" y="574"/>
                </a:cubicBezTo>
                <a:cubicBezTo>
                  <a:pt x="1312" y="595"/>
                  <a:pt x="1251" y="615"/>
                  <a:pt x="1189" y="646"/>
                </a:cubicBezTo>
                <a:cubicBezTo>
                  <a:pt x="1169" y="658"/>
                  <a:pt x="1147" y="664"/>
                  <a:pt x="1126" y="664"/>
                </a:cubicBezTo>
                <a:cubicBezTo>
                  <a:pt x="1093" y="664"/>
                  <a:pt x="1060" y="651"/>
                  <a:pt x="1035" y="626"/>
                </a:cubicBezTo>
                <a:lnTo>
                  <a:pt x="810" y="400"/>
                </a:lnTo>
                <a:cubicBezTo>
                  <a:pt x="784" y="369"/>
                  <a:pt x="751" y="354"/>
                  <a:pt x="718" y="354"/>
                </a:cubicBezTo>
                <a:cubicBezTo>
                  <a:pt x="684" y="354"/>
                  <a:pt x="651" y="369"/>
                  <a:pt x="625" y="400"/>
                </a:cubicBezTo>
                <a:lnTo>
                  <a:pt x="400" y="626"/>
                </a:lnTo>
                <a:cubicBezTo>
                  <a:pt x="349" y="677"/>
                  <a:pt x="349" y="759"/>
                  <a:pt x="400" y="810"/>
                </a:cubicBezTo>
                <a:lnTo>
                  <a:pt x="625" y="1036"/>
                </a:lnTo>
                <a:cubicBezTo>
                  <a:pt x="666" y="1077"/>
                  <a:pt x="677" y="1138"/>
                  <a:pt x="646" y="1190"/>
                </a:cubicBezTo>
                <a:cubicBezTo>
                  <a:pt x="615" y="1241"/>
                  <a:pt x="595" y="1302"/>
                  <a:pt x="574" y="1364"/>
                </a:cubicBezTo>
                <a:cubicBezTo>
                  <a:pt x="554" y="1425"/>
                  <a:pt x="502" y="1456"/>
                  <a:pt x="451" y="1456"/>
                </a:cubicBezTo>
                <a:lnTo>
                  <a:pt x="133" y="1456"/>
                </a:lnTo>
                <a:cubicBezTo>
                  <a:pt x="62" y="1456"/>
                  <a:pt x="0" y="1518"/>
                  <a:pt x="0" y="1589"/>
                </a:cubicBezTo>
                <a:lnTo>
                  <a:pt x="0" y="1907"/>
                </a:lnTo>
                <a:cubicBezTo>
                  <a:pt x="0" y="1979"/>
                  <a:pt x="62" y="2030"/>
                  <a:pt x="133" y="2030"/>
                </a:cubicBezTo>
                <a:lnTo>
                  <a:pt x="451" y="2030"/>
                </a:lnTo>
                <a:cubicBezTo>
                  <a:pt x="502" y="2030"/>
                  <a:pt x="554" y="2071"/>
                  <a:pt x="574" y="2122"/>
                </a:cubicBezTo>
                <a:cubicBezTo>
                  <a:pt x="595" y="2184"/>
                  <a:pt x="615" y="2245"/>
                  <a:pt x="646" y="2307"/>
                </a:cubicBezTo>
                <a:cubicBezTo>
                  <a:pt x="677" y="2358"/>
                  <a:pt x="666" y="2420"/>
                  <a:pt x="625" y="2461"/>
                </a:cubicBezTo>
                <a:lnTo>
                  <a:pt x="400" y="2676"/>
                </a:lnTo>
                <a:cubicBezTo>
                  <a:pt x="349" y="2727"/>
                  <a:pt x="349" y="2820"/>
                  <a:pt x="400" y="2871"/>
                </a:cubicBezTo>
                <a:lnTo>
                  <a:pt x="625" y="3096"/>
                </a:lnTo>
                <a:cubicBezTo>
                  <a:pt x="651" y="3122"/>
                  <a:pt x="684" y="3135"/>
                  <a:pt x="718" y="3135"/>
                </a:cubicBezTo>
                <a:cubicBezTo>
                  <a:pt x="751" y="3135"/>
                  <a:pt x="784" y="3122"/>
                  <a:pt x="810" y="3096"/>
                </a:cubicBezTo>
                <a:lnTo>
                  <a:pt x="1035" y="2871"/>
                </a:lnTo>
                <a:cubicBezTo>
                  <a:pt x="1063" y="2843"/>
                  <a:pt x="1099" y="2830"/>
                  <a:pt x="1136" y="2830"/>
                </a:cubicBezTo>
                <a:cubicBezTo>
                  <a:pt x="1154" y="2830"/>
                  <a:pt x="1172" y="2833"/>
                  <a:pt x="1189" y="2840"/>
                </a:cubicBezTo>
                <a:cubicBezTo>
                  <a:pt x="1251" y="2871"/>
                  <a:pt x="1312" y="2902"/>
                  <a:pt x="1374" y="2922"/>
                </a:cubicBezTo>
                <a:cubicBezTo>
                  <a:pt x="1425" y="2932"/>
                  <a:pt x="1466" y="2994"/>
                  <a:pt x="1466" y="3045"/>
                </a:cubicBezTo>
                <a:lnTo>
                  <a:pt x="1466" y="3363"/>
                </a:lnTo>
                <a:cubicBezTo>
                  <a:pt x="1466" y="3435"/>
                  <a:pt x="1517" y="3496"/>
                  <a:pt x="1589" y="3496"/>
                </a:cubicBezTo>
                <a:lnTo>
                  <a:pt x="1907" y="3496"/>
                </a:lnTo>
                <a:cubicBezTo>
                  <a:pt x="1979" y="3496"/>
                  <a:pt x="2040" y="3435"/>
                  <a:pt x="2040" y="3363"/>
                </a:cubicBezTo>
                <a:lnTo>
                  <a:pt x="2040" y="3055"/>
                </a:lnTo>
                <a:cubicBezTo>
                  <a:pt x="2030" y="2994"/>
                  <a:pt x="2071" y="2943"/>
                  <a:pt x="2122" y="2922"/>
                </a:cubicBezTo>
                <a:cubicBezTo>
                  <a:pt x="2184" y="2902"/>
                  <a:pt x="2245" y="2881"/>
                  <a:pt x="2307" y="2850"/>
                </a:cubicBezTo>
                <a:cubicBezTo>
                  <a:pt x="2327" y="2838"/>
                  <a:pt x="2349" y="2832"/>
                  <a:pt x="2370" y="2832"/>
                </a:cubicBezTo>
                <a:cubicBezTo>
                  <a:pt x="2403" y="2832"/>
                  <a:pt x="2436" y="2846"/>
                  <a:pt x="2460" y="2871"/>
                </a:cubicBezTo>
                <a:lnTo>
                  <a:pt x="2686" y="3096"/>
                </a:lnTo>
                <a:cubicBezTo>
                  <a:pt x="2712" y="3122"/>
                  <a:pt x="2745" y="3135"/>
                  <a:pt x="2778" y="3135"/>
                </a:cubicBezTo>
                <a:cubicBezTo>
                  <a:pt x="2812" y="3135"/>
                  <a:pt x="2845" y="3122"/>
                  <a:pt x="2871" y="3096"/>
                </a:cubicBezTo>
                <a:lnTo>
                  <a:pt x="3096" y="2871"/>
                </a:lnTo>
                <a:cubicBezTo>
                  <a:pt x="3147" y="2820"/>
                  <a:pt x="3147" y="2738"/>
                  <a:pt x="3096" y="2686"/>
                </a:cubicBezTo>
                <a:lnTo>
                  <a:pt x="2871" y="2461"/>
                </a:lnTo>
                <a:cubicBezTo>
                  <a:pt x="2829" y="2420"/>
                  <a:pt x="2819" y="2358"/>
                  <a:pt x="2850" y="2307"/>
                </a:cubicBezTo>
                <a:cubicBezTo>
                  <a:pt x="2881" y="2245"/>
                  <a:pt x="2901" y="2184"/>
                  <a:pt x="2922" y="2122"/>
                </a:cubicBezTo>
                <a:cubicBezTo>
                  <a:pt x="2940" y="2077"/>
                  <a:pt x="2983" y="2039"/>
                  <a:pt x="3036" y="2039"/>
                </a:cubicBezTo>
                <a:cubicBezTo>
                  <a:pt x="3042" y="2039"/>
                  <a:pt x="3049" y="2039"/>
                  <a:pt x="3055" y="2040"/>
                </a:cubicBezTo>
                <a:lnTo>
                  <a:pt x="3373" y="2040"/>
                </a:lnTo>
                <a:cubicBezTo>
                  <a:pt x="3434" y="2040"/>
                  <a:pt x="3496" y="1979"/>
                  <a:pt x="3496" y="1907"/>
                </a:cubicBezTo>
                <a:lnTo>
                  <a:pt x="3496" y="1589"/>
                </a:lnTo>
                <a:cubicBezTo>
                  <a:pt x="3496" y="1518"/>
                  <a:pt x="3434" y="1456"/>
                  <a:pt x="3363" y="1456"/>
                </a:cubicBezTo>
                <a:lnTo>
                  <a:pt x="3045" y="1456"/>
                </a:lnTo>
                <a:cubicBezTo>
                  <a:pt x="2994" y="1456"/>
                  <a:pt x="2942" y="1425"/>
                  <a:pt x="2922" y="1364"/>
                </a:cubicBezTo>
                <a:cubicBezTo>
                  <a:pt x="2901" y="1302"/>
                  <a:pt x="2871" y="1241"/>
                  <a:pt x="2840" y="1190"/>
                </a:cubicBezTo>
                <a:cubicBezTo>
                  <a:pt x="2819" y="1138"/>
                  <a:pt x="2829" y="1077"/>
                  <a:pt x="2871" y="1036"/>
                </a:cubicBezTo>
                <a:lnTo>
                  <a:pt x="3096" y="810"/>
                </a:lnTo>
                <a:cubicBezTo>
                  <a:pt x="3147" y="759"/>
                  <a:pt x="3147" y="677"/>
                  <a:pt x="3096" y="626"/>
                </a:cubicBezTo>
                <a:lnTo>
                  <a:pt x="2871" y="400"/>
                </a:lnTo>
                <a:cubicBezTo>
                  <a:pt x="2845" y="369"/>
                  <a:pt x="2812" y="354"/>
                  <a:pt x="2778" y="354"/>
                </a:cubicBezTo>
                <a:cubicBezTo>
                  <a:pt x="2745" y="354"/>
                  <a:pt x="2712" y="369"/>
                  <a:pt x="2686" y="400"/>
                </a:cubicBezTo>
                <a:lnTo>
                  <a:pt x="2460" y="626"/>
                </a:lnTo>
                <a:cubicBezTo>
                  <a:pt x="2436" y="651"/>
                  <a:pt x="2403" y="664"/>
                  <a:pt x="2370" y="664"/>
                </a:cubicBezTo>
                <a:cubicBezTo>
                  <a:pt x="2349" y="664"/>
                  <a:pt x="2327" y="658"/>
                  <a:pt x="2307" y="646"/>
                </a:cubicBezTo>
                <a:cubicBezTo>
                  <a:pt x="2245" y="615"/>
                  <a:pt x="2184" y="595"/>
                  <a:pt x="2122" y="574"/>
                </a:cubicBezTo>
                <a:cubicBezTo>
                  <a:pt x="2071" y="554"/>
                  <a:pt x="2030" y="503"/>
                  <a:pt x="2040" y="441"/>
                </a:cubicBezTo>
                <a:lnTo>
                  <a:pt x="2040" y="123"/>
                </a:lnTo>
                <a:cubicBezTo>
                  <a:pt x="2040" y="52"/>
                  <a:pt x="1979" y="0"/>
                  <a:pt x="1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3"/>
          <p:cNvSpPr/>
          <p:nvPr/>
        </p:nvSpPr>
        <p:spPr>
          <a:xfrm>
            <a:off x="4293031" y="1556805"/>
            <a:ext cx="114054" cy="114059"/>
          </a:xfrm>
          <a:custGeom>
            <a:avLst/>
            <a:gdLst/>
            <a:ahLst/>
            <a:cxnLst/>
            <a:rect l="l" t="t" r="r" b="b"/>
            <a:pathLst>
              <a:path w="2164" h="2164" extrusionOk="0">
                <a:moveTo>
                  <a:pt x="1074" y="671"/>
                </a:moveTo>
                <a:cubicBezTo>
                  <a:pt x="1284" y="671"/>
                  <a:pt x="1487" y="834"/>
                  <a:pt x="1487" y="1077"/>
                </a:cubicBezTo>
                <a:cubicBezTo>
                  <a:pt x="1487" y="1303"/>
                  <a:pt x="1302" y="1487"/>
                  <a:pt x="1077" y="1487"/>
                </a:cubicBezTo>
                <a:cubicBezTo>
                  <a:pt x="718" y="1487"/>
                  <a:pt x="533" y="1047"/>
                  <a:pt x="790" y="790"/>
                </a:cubicBezTo>
                <a:cubicBezTo>
                  <a:pt x="872" y="708"/>
                  <a:pt x="974" y="671"/>
                  <a:pt x="1074" y="671"/>
                </a:cubicBezTo>
                <a:close/>
                <a:moveTo>
                  <a:pt x="984" y="1"/>
                </a:moveTo>
                <a:cubicBezTo>
                  <a:pt x="933" y="1"/>
                  <a:pt x="902" y="32"/>
                  <a:pt x="902" y="83"/>
                </a:cubicBezTo>
                <a:lnTo>
                  <a:pt x="902" y="278"/>
                </a:lnTo>
                <a:cubicBezTo>
                  <a:pt x="902" y="308"/>
                  <a:pt x="882" y="339"/>
                  <a:pt x="841" y="349"/>
                </a:cubicBezTo>
                <a:cubicBezTo>
                  <a:pt x="810" y="370"/>
                  <a:pt x="769" y="380"/>
                  <a:pt x="728" y="401"/>
                </a:cubicBezTo>
                <a:cubicBezTo>
                  <a:pt x="717" y="404"/>
                  <a:pt x="706" y="407"/>
                  <a:pt x="694" y="407"/>
                </a:cubicBezTo>
                <a:cubicBezTo>
                  <a:pt x="675" y="407"/>
                  <a:pt x="655" y="400"/>
                  <a:pt x="636" y="380"/>
                </a:cubicBezTo>
                <a:lnTo>
                  <a:pt x="503" y="247"/>
                </a:lnTo>
                <a:cubicBezTo>
                  <a:pt x="487" y="232"/>
                  <a:pt x="467" y="224"/>
                  <a:pt x="445" y="224"/>
                </a:cubicBezTo>
                <a:cubicBezTo>
                  <a:pt x="423" y="224"/>
                  <a:pt x="400" y="232"/>
                  <a:pt x="380" y="247"/>
                </a:cubicBezTo>
                <a:lnTo>
                  <a:pt x="246" y="390"/>
                </a:lnTo>
                <a:cubicBezTo>
                  <a:pt x="216" y="421"/>
                  <a:pt x="216" y="472"/>
                  <a:pt x="246" y="503"/>
                </a:cubicBezTo>
                <a:lnTo>
                  <a:pt x="380" y="637"/>
                </a:lnTo>
                <a:cubicBezTo>
                  <a:pt x="410" y="667"/>
                  <a:pt x="410" y="698"/>
                  <a:pt x="400" y="739"/>
                </a:cubicBezTo>
                <a:cubicBezTo>
                  <a:pt x="380" y="770"/>
                  <a:pt x="369" y="811"/>
                  <a:pt x="349" y="842"/>
                </a:cubicBezTo>
                <a:cubicBezTo>
                  <a:pt x="339" y="883"/>
                  <a:pt x="308" y="903"/>
                  <a:pt x="277" y="903"/>
                </a:cubicBezTo>
                <a:lnTo>
                  <a:pt x="82" y="903"/>
                </a:lnTo>
                <a:cubicBezTo>
                  <a:pt x="31" y="903"/>
                  <a:pt x="0" y="934"/>
                  <a:pt x="0" y="985"/>
                </a:cubicBezTo>
                <a:lnTo>
                  <a:pt x="0" y="1180"/>
                </a:lnTo>
                <a:cubicBezTo>
                  <a:pt x="0" y="1221"/>
                  <a:pt x="31" y="1262"/>
                  <a:pt x="82" y="1262"/>
                </a:cubicBezTo>
                <a:lnTo>
                  <a:pt x="277" y="1262"/>
                </a:lnTo>
                <a:cubicBezTo>
                  <a:pt x="308" y="1262"/>
                  <a:pt x="339" y="1282"/>
                  <a:pt x="349" y="1313"/>
                </a:cubicBezTo>
                <a:cubicBezTo>
                  <a:pt x="369" y="1354"/>
                  <a:pt x="380" y="1395"/>
                  <a:pt x="400" y="1426"/>
                </a:cubicBezTo>
                <a:cubicBezTo>
                  <a:pt x="410" y="1457"/>
                  <a:pt x="410" y="1498"/>
                  <a:pt x="380" y="1528"/>
                </a:cubicBezTo>
                <a:lnTo>
                  <a:pt x="246" y="1662"/>
                </a:lnTo>
                <a:cubicBezTo>
                  <a:pt x="216" y="1692"/>
                  <a:pt x="216" y="1744"/>
                  <a:pt x="246" y="1774"/>
                </a:cubicBezTo>
                <a:lnTo>
                  <a:pt x="380" y="1918"/>
                </a:lnTo>
                <a:cubicBezTo>
                  <a:pt x="400" y="1933"/>
                  <a:pt x="423" y="1941"/>
                  <a:pt x="445" y="1941"/>
                </a:cubicBezTo>
                <a:cubicBezTo>
                  <a:pt x="467" y="1941"/>
                  <a:pt x="487" y="1933"/>
                  <a:pt x="503" y="1918"/>
                </a:cubicBezTo>
                <a:lnTo>
                  <a:pt x="636" y="1774"/>
                </a:lnTo>
                <a:cubicBezTo>
                  <a:pt x="655" y="1762"/>
                  <a:pt x="674" y="1753"/>
                  <a:pt x="693" y="1753"/>
                </a:cubicBezTo>
                <a:cubicBezTo>
                  <a:pt x="705" y="1753"/>
                  <a:pt x="716" y="1756"/>
                  <a:pt x="728" y="1764"/>
                </a:cubicBezTo>
                <a:cubicBezTo>
                  <a:pt x="769" y="1785"/>
                  <a:pt x="810" y="1795"/>
                  <a:pt x="841" y="1805"/>
                </a:cubicBezTo>
                <a:cubicBezTo>
                  <a:pt x="882" y="1815"/>
                  <a:pt x="902" y="1846"/>
                  <a:pt x="902" y="1887"/>
                </a:cubicBezTo>
                <a:lnTo>
                  <a:pt x="902" y="2082"/>
                </a:lnTo>
                <a:cubicBezTo>
                  <a:pt x="902" y="2123"/>
                  <a:pt x="933" y="2164"/>
                  <a:pt x="984" y="2164"/>
                </a:cubicBezTo>
                <a:lnTo>
                  <a:pt x="1179" y="2164"/>
                </a:lnTo>
                <a:cubicBezTo>
                  <a:pt x="1220" y="2164"/>
                  <a:pt x="1261" y="2123"/>
                  <a:pt x="1261" y="2082"/>
                </a:cubicBezTo>
                <a:lnTo>
                  <a:pt x="1261" y="1887"/>
                </a:lnTo>
                <a:cubicBezTo>
                  <a:pt x="1261" y="1846"/>
                  <a:pt x="1282" y="1815"/>
                  <a:pt x="1313" y="1805"/>
                </a:cubicBezTo>
                <a:cubicBezTo>
                  <a:pt x="1354" y="1795"/>
                  <a:pt x="1395" y="1785"/>
                  <a:pt x="1425" y="1764"/>
                </a:cubicBezTo>
                <a:cubicBezTo>
                  <a:pt x="1437" y="1756"/>
                  <a:pt x="1450" y="1753"/>
                  <a:pt x="1463" y="1753"/>
                </a:cubicBezTo>
                <a:cubicBezTo>
                  <a:pt x="1484" y="1753"/>
                  <a:pt x="1505" y="1762"/>
                  <a:pt x="1518" y="1774"/>
                </a:cubicBezTo>
                <a:lnTo>
                  <a:pt x="1661" y="1918"/>
                </a:lnTo>
                <a:cubicBezTo>
                  <a:pt x="1676" y="1933"/>
                  <a:pt x="1697" y="1941"/>
                  <a:pt x="1717" y="1941"/>
                </a:cubicBezTo>
                <a:cubicBezTo>
                  <a:pt x="1738" y="1941"/>
                  <a:pt x="1758" y="1933"/>
                  <a:pt x="1774" y="1918"/>
                </a:cubicBezTo>
                <a:lnTo>
                  <a:pt x="1917" y="1774"/>
                </a:lnTo>
                <a:cubicBezTo>
                  <a:pt x="1948" y="1744"/>
                  <a:pt x="1948" y="1692"/>
                  <a:pt x="1917" y="1662"/>
                </a:cubicBezTo>
                <a:lnTo>
                  <a:pt x="1774" y="1528"/>
                </a:lnTo>
                <a:cubicBezTo>
                  <a:pt x="1753" y="1498"/>
                  <a:pt x="1743" y="1457"/>
                  <a:pt x="1764" y="1426"/>
                </a:cubicBezTo>
                <a:cubicBezTo>
                  <a:pt x="1784" y="1395"/>
                  <a:pt x="1794" y="1354"/>
                  <a:pt x="1805" y="1313"/>
                </a:cubicBezTo>
                <a:cubicBezTo>
                  <a:pt x="1815" y="1282"/>
                  <a:pt x="1846" y="1262"/>
                  <a:pt x="1887" y="1262"/>
                </a:cubicBezTo>
                <a:lnTo>
                  <a:pt x="2081" y="1262"/>
                </a:lnTo>
                <a:cubicBezTo>
                  <a:pt x="2122" y="1262"/>
                  <a:pt x="2163" y="1221"/>
                  <a:pt x="2163" y="1180"/>
                </a:cubicBezTo>
                <a:lnTo>
                  <a:pt x="2163" y="985"/>
                </a:lnTo>
                <a:cubicBezTo>
                  <a:pt x="2163" y="934"/>
                  <a:pt x="2122" y="903"/>
                  <a:pt x="2081" y="903"/>
                </a:cubicBezTo>
                <a:lnTo>
                  <a:pt x="1887" y="903"/>
                </a:lnTo>
                <a:cubicBezTo>
                  <a:pt x="1846" y="903"/>
                  <a:pt x="1815" y="883"/>
                  <a:pt x="1805" y="842"/>
                </a:cubicBezTo>
                <a:cubicBezTo>
                  <a:pt x="1794" y="811"/>
                  <a:pt x="1784" y="770"/>
                  <a:pt x="1764" y="739"/>
                </a:cubicBezTo>
                <a:cubicBezTo>
                  <a:pt x="1743" y="698"/>
                  <a:pt x="1753" y="667"/>
                  <a:pt x="1774" y="637"/>
                </a:cubicBezTo>
                <a:lnTo>
                  <a:pt x="1917" y="503"/>
                </a:lnTo>
                <a:cubicBezTo>
                  <a:pt x="1948" y="472"/>
                  <a:pt x="1948" y="421"/>
                  <a:pt x="1917" y="390"/>
                </a:cubicBezTo>
                <a:lnTo>
                  <a:pt x="1774" y="247"/>
                </a:lnTo>
                <a:cubicBezTo>
                  <a:pt x="1758" y="232"/>
                  <a:pt x="1738" y="224"/>
                  <a:pt x="1717" y="224"/>
                </a:cubicBezTo>
                <a:cubicBezTo>
                  <a:pt x="1697" y="224"/>
                  <a:pt x="1676" y="232"/>
                  <a:pt x="1661" y="247"/>
                </a:cubicBezTo>
                <a:lnTo>
                  <a:pt x="1518" y="380"/>
                </a:lnTo>
                <a:cubicBezTo>
                  <a:pt x="1505" y="400"/>
                  <a:pt x="1483" y="407"/>
                  <a:pt x="1462" y="407"/>
                </a:cubicBezTo>
                <a:cubicBezTo>
                  <a:pt x="1449" y="407"/>
                  <a:pt x="1437" y="404"/>
                  <a:pt x="1425" y="401"/>
                </a:cubicBezTo>
                <a:cubicBezTo>
                  <a:pt x="1395" y="380"/>
                  <a:pt x="1354" y="370"/>
                  <a:pt x="1313" y="349"/>
                </a:cubicBezTo>
                <a:cubicBezTo>
                  <a:pt x="1282" y="339"/>
                  <a:pt x="1261" y="308"/>
                  <a:pt x="1261" y="278"/>
                </a:cubicBezTo>
                <a:lnTo>
                  <a:pt x="1261" y="83"/>
                </a:lnTo>
                <a:cubicBezTo>
                  <a:pt x="1261" y="32"/>
                  <a:pt x="1220" y="1"/>
                  <a:pt x="11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63"/>
          <p:cNvSpPr/>
          <p:nvPr/>
        </p:nvSpPr>
        <p:spPr>
          <a:xfrm>
            <a:off x="2645588" y="3261865"/>
            <a:ext cx="229161" cy="223269"/>
          </a:xfrm>
          <a:custGeom>
            <a:avLst/>
            <a:gdLst/>
            <a:ahLst/>
            <a:cxnLst/>
            <a:rect l="l" t="t" r="r" b="b"/>
            <a:pathLst>
              <a:path w="4348" h="4236" extrusionOk="0">
                <a:moveTo>
                  <a:pt x="1006" y="1"/>
                </a:moveTo>
                <a:cubicBezTo>
                  <a:pt x="799" y="1"/>
                  <a:pt x="593" y="53"/>
                  <a:pt x="411" y="148"/>
                </a:cubicBezTo>
                <a:cubicBezTo>
                  <a:pt x="175" y="281"/>
                  <a:pt x="11" y="527"/>
                  <a:pt x="1" y="804"/>
                </a:cubicBezTo>
                <a:cubicBezTo>
                  <a:pt x="1" y="1132"/>
                  <a:pt x="226" y="1419"/>
                  <a:pt x="482" y="1624"/>
                </a:cubicBezTo>
                <a:cubicBezTo>
                  <a:pt x="749" y="1829"/>
                  <a:pt x="1046" y="1993"/>
                  <a:pt x="1241" y="2250"/>
                </a:cubicBezTo>
                <a:cubicBezTo>
                  <a:pt x="1497" y="2588"/>
                  <a:pt x="1569" y="3039"/>
                  <a:pt x="1784" y="3408"/>
                </a:cubicBezTo>
                <a:cubicBezTo>
                  <a:pt x="1989" y="3767"/>
                  <a:pt x="2317" y="4033"/>
                  <a:pt x="2717" y="4156"/>
                </a:cubicBezTo>
                <a:cubicBezTo>
                  <a:pt x="2869" y="4201"/>
                  <a:pt x="3066" y="4236"/>
                  <a:pt x="3263" y="4236"/>
                </a:cubicBezTo>
                <a:cubicBezTo>
                  <a:pt x="3520" y="4236"/>
                  <a:pt x="3776" y="4177"/>
                  <a:pt x="3927" y="4003"/>
                </a:cubicBezTo>
                <a:cubicBezTo>
                  <a:pt x="4214" y="3664"/>
                  <a:pt x="4347" y="3223"/>
                  <a:pt x="4296" y="2783"/>
                </a:cubicBezTo>
                <a:cubicBezTo>
                  <a:pt x="4224" y="2332"/>
                  <a:pt x="4019" y="1922"/>
                  <a:pt x="3722" y="1593"/>
                </a:cubicBezTo>
                <a:cubicBezTo>
                  <a:pt x="3425" y="1265"/>
                  <a:pt x="3086" y="978"/>
                  <a:pt x="2717" y="732"/>
                </a:cubicBezTo>
                <a:cubicBezTo>
                  <a:pt x="2256" y="394"/>
                  <a:pt x="1754" y="76"/>
                  <a:pt x="1190" y="15"/>
                </a:cubicBezTo>
                <a:cubicBezTo>
                  <a:pt x="1129" y="5"/>
                  <a:pt x="1068" y="1"/>
                  <a:pt x="10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3"/>
          <p:cNvSpPr/>
          <p:nvPr/>
        </p:nvSpPr>
        <p:spPr>
          <a:xfrm>
            <a:off x="2868219" y="3218118"/>
            <a:ext cx="147521" cy="234074"/>
          </a:xfrm>
          <a:custGeom>
            <a:avLst/>
            <a:gdLst/>
            <a:ahLst/>
            <a:cxnLst/>
            <a:rect l="l" t="t" r="r" b="b"/>
            <a:pathLst>
              <a:path w="2799" h="4441" extrusionOk="0">
                <a:moveTo>
                  <a:pt x="1776" y="1"/>
                </a:moveTo>
                <a:cubicBezTo>
                  <a:pt x="1425" y="1"/>
                  <a:pt x="1091" y="173"/>
                  <a:pt x="892" y="476"/>
                </a:cubicBezTo>
                <a:cubicBezTo>
                  <a:pt x="677" y="804"/>
                  <a:pt x="666" y="1234"/>
                  <a:pt x="533" y="1593"/>
                </a:cubicBezTo>
                <a:cubicBezTo>
                  <a:pt x="400" y="1962"/>
                  <a:pt x="154" y="2280"/>
                  <a:pt x="62" y="2659"/>
                </a:cubicBezTo>
                <a:cubicBezTo>
                  <a:pt x="0" y="2987"/>
                  <a:pt x="31" y="3336"/>
                  <a:pt x="164" y="3643"/>
                </a:cubicBezTo>
                <a:cubicBezTo>
                  <a:pt x="246" y="3859"/>
                  <a:pt x="431" y="4351"/>
                  <a:pt x="677" y="4433"/>
                </a:cubicBezTo>
                <a:cubicBezTo>
                  <a:pt x="697" y="4438"/>
                  <a:pt x="718" y="4440"/>
                  <a:pt x="739" y="4440"/>
                </a:cubicBezTo>
                <a:cubicBezTo>
                  <a:pt x="843" y="4440"/>
                  <a:pt x="950" y="4383"/>
                  <a:pt x="1036" y="4340"/>
                </a:cubicBezTo>
                <a:cubicBezTo>
                  <a:pt x="1210" y="4279"/>
                  <a:pt x="1384" y="4238"/>
                  <a:pt x="1548" y="4166"/>
                </a:cubicBezTo>
                <a:cubicBezTo>
                  <a:pt x="1907" y="4012"/>
                  <a:pt x="2173" y="3715"/>
                  <a:pt x="2286" y="3346"/>
                </a:cubicBezTo>
                <a:cubicBezTo>
                  <a:pt x="2419" y="2916"/>
                  <a:pt x="2317" y="2444"/>
                  <a:pt x="2450" y="2003"/>
                </a:cubicBezTo>
                <a:cubicBezTo>
                  <a:pt x="2532" y="1696"/>
                  <a:pt x="2717" y="1419"/>
                  <a:pt x="2758" y="1101"/>
                </a:cubicBezTo>
                <a:cubicBezTo>
                  <a:pt x="2799" y="640"/>
                  <a:pt x="2522" y="199"/>
                  <a:pt x="2081" y="45"/>
                </a:cubicBezTo>
                <a:cubicBezTo>
                  <a:pt x="1980" y="15"/>
                  <a:pt x="1877" y="1"/>
                  <a:pt x="17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63"/>
          <p:cNvSpPr/>
          <p:nvPr/>
        </p:nvSpPr>
        <p:spPr>
          <a:xfrm>
            <a:off x="2911439" y="3527875"/>
            <a:ext cx="168076" cy="87653"/>
          </a:xfrm>
          <a:custGeom>
            <a:avLst/>
            <a:gdLst/>
            <a:ahLst/>
            <a:cxnLst/>
            <a:rect l="l" t="t" r="r" b="b"/>
            <a:pathLst>
              <a:path w="3189" h="1663" extrusionOk="0">
                <a:moveTo>
                  <a:pt x="1091" y="0"/>
                </a:moveTo>
                <a:cubicBezTo>
                  <a:pt x="1076" y="0"/>
                  <a:pt x="1061" y="1"/>
                  <a:pt x="1046" y="1"/>
                </a:cubicBezTo>
                <a:cubicBezTo>
                  <a:pt x="687" y="22"/>
                  <a:pt x="359" y="227"/>
                  <a:pt x="185" y="545"/>
                </a:cubicBezTo>
                <a:cubicBezTo>
                  <a:pt x="41" y="811"/>
                  <a:pt x="0" y="1242"/>
                  <a:pt x="154" y="1498"/>
                </a:cubicBezTo>
                <a:cubicBezTo>
                  <a:pt x="225" y="1621"/>
                  <a:pt x="345" y="1663"/>
                  <a:pt x="476" y="1663"/>
                </a:cubicBezTo>
                <a:cubicBezTo>
                  <a:pt x="629" y="1663"/>
                  <a:pt x="796" y="1605"/>
                  <a:pt x="913" y="1549"/>
                </a:cubicBezTo>
                <a:cubicBezTo>
                  <a:pt x="1128" y="1436"/>
                  <a:pt x="1333" y="1272"/>
                  <a:pt x="1569" y="1211"/>
                </a:cubicBezTo>
                <a:cubicBezTo>
                  <a:pt x="1687" y="1186"/>
                  <a:pt x="1812" y="1172"/>
                  <a:pt x="1936" y="1172"/>
                </a:cubicBezTo>
                <a:cubicBezTo>
                  <a:pt x="2017" y="1172"/>
                  <a:pt x="2097" y="1178"/>
                  <a:pt x="2174" y="1190"/>
                </a:cubicBezTo>
                <a:cubicBezTo>
                  <a:pt x="2227" y="1196"/>
                  <a:pt x="2280" y="1198"/>
                  <a:pt x="2334" y="1198"/>
                </a:cubicBezTo>
                <a:cubicBezTo>
                  <a:pt x="2488" y="1198"/>
                  <a:pt x="2644" y="1177"/>
                  <a:pt x="2789" y="1139"/>
                </a:cubicBezTo>
                <a:cubicBezTo>
                  <a:pt x="2983" y="1078"/>
                  <a:pt x="3137" y="903"/>
                  <a:pt x="3168" y="698"/>
                </a:cubicBezTo>
                <a:cubicBezTo>
                  <a:pt x="3188" y="411"/>
                  <a:pt x="2922" y="186"/>
                  <a:pt x="2645" y="124"/>
                </a:cubicBezTo>
                <a:cubicBezTo>
                  <a:pt x="2531" y="99"/>
                  <a:pt x="2416" y="93"/>
                  <a:pt x="2300" y="93"/>
                </a:cubicBezTo>
                <a:cubicBezTo>
                  <a:pt x="2187" y="93"/>
                  <a:pt x="2074" y="99"/>
                  <a:pt x="1962" y="99"/>
                </a:cubicBezTo>
                <a:cubicBezTo>
                  <a:pt x="1909" y="99"/>
                  <a:pt x="1857" y="97"/>
                  <a:pt x="1805" y="93"/>
                </a:cubicBezTo>
                <a:cubicBezTo>
                  <a:pt x="1563" y="74"/>
                  <a:pt x="1331" y="0"/>
                  <a:pt x="10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63"/>
          <p:cNvSpPr/>
          <p:nvPr/>
        </p:nvSpPr>
        <p:spPr>
          <a:xfrm>
            <a:off x="2882239" y="3554914"/>
            <a:ext cx="107571" cy="187586"/>
          </a:xfrm>
          <a:custGeom>
            <a:avLst/>
            <a:gdLst/>
            <a:ahLst/>
            <a:cxnLst/>
            <a:rect l="l" t="t" r="r" b="b"/>
            <a:pathLst>
              <a:path w="2041" h="3559" fill="none" extrusionOk="0">
                <a:moveTo>
                  <a:pt x="1" y="3558"/>
                </a:moveTo>
                <a:cubicBezTo>
                  <a:pt x="1" y="3558"/>
                  <a:pt x="277" y="185"/>
                  <a:pt x="2041" y="1"/>
                </a:cubicBezTo>
              </a:path>
            </a:pathLst>
          </a:custGeom>
          <a:noFill/>
          <a:ln w="2300" cap="flat" cmpd="sng">
            <a:solidFill>
              <a:srgbClr val="FF7900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63"/>
          <p:cNvSpPr/>
          <p:nvPr/>
        </p:nvSpPr>
        <p:spPr>
          <a:xfrm>
            <a:off x="2868747" y="3307456"/>
            <a:ext cx="73523" cy="476107"/>
          </a:xfrm>
          <a:custGeom>
            <a:avLst/>
            <a:gdLst/>
            <a:ahLst/>
            <a:cxnLst/>
            <a:rect l="l" t="t" r="r" b="b"/>
            <a:pathLst>
              <a:path w="1395" h="9033" fill="none" extrusionOk="0">
                <a:moveTo>
                  <a:pt x="287" y="9032"/>
                </a:moveTo>
                <a:cubicBezTo>
                  <a:pt x="287" y="9032"/>
                  <a:pt x="0" y="3773"/>
                  <a:pt x="1395" y="1"/>
                </a:cubicBezTo>
              </a:path>
            </a:pathLst>
          </a:custGeom>
          <a:noFill/>
          <a:ln w="2300" cap="flat" cmpd="sng">
            <a:solidFill>
              <a:srgbClr val="FF7900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63"/>
          <p:cNvSpPr/>
          <p:nvPr/>
        </p:nvSpPr>
        <p:spPr>
          <a:xfrm>
            <a:off x="2727177" y="3322056"/>
            <a:ext cx="161594" cy="296691"/>
          </a:xfrm>
          <a:custGeom>
            <a:avLst/>
            <a:gdLst/>
            <a:ahLst/>
            <a:cxnLst/>
            <a:rect l="l" t="t" r="r" b="b"/>
            <a:pathLst>
              <a:path w="3066" h="5629" fill="none" extrusionOk="0">
                <a:moveTo>
                  <a:pt x="3004" y="5628"/>
                </a:moveTo>
                <a:cubicBezTo>
                  <a:pt x="3004" y="5628"/>
                  <a:pt x="3066" y="2010"/>
                  <a:pt x="1" y="0"/>
                </a:cubicBezTo>
              </a:path>
            </a:pathLst>
          </a:custGeom>
          <a:noFill/>
          <a:ln w="2300" cap="flat" cmpd="sng">
            <a:solidFill>
              <a:srgbClr val="FF7900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63"/>
          <p:cNvSpPr/>
          <p:nvPr/>
        </p:nvSpPr>
        <p:spPr>
          <a:xfrm>
            <a:off x="2762280" y="3735961"/>
            <a:ext cx="239966" cy="173987"/>
          </a:xfrm>
          <a:custGeom>
            <a:avLst/>
            <a:gdLst/>
            <a:ahLst/>
            <a:cxnLst/>
            <a:rect l="l" t="t" r="r" b="b"/>
            <a:pathLst>
              <a:path w="4553" h="3301" extrusionOk="0">
                <a:moveTo>
                  <a:pt x="329" y="0"/>
                </a:moveTo>
                <a:cubicBezTo>
                  <a:pt x="329" y="0"/>
                  <a:pt x="1" y="1691"/>
                  <a:pt x="903" y="3301"/>
                </a:cubicBezTo>
                <a:lnTo>
                  <a:pt x="3661" y="3301"/>
                </a:lnTo>
                <a:cubicBezTo>
                  <a:pt x="4553" y="1691"/>
                  <a:pt x="4235" y="0"/>
                  <a:pt x="42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63"/>
          <p:cNvSpPr/>
          <p:nvPr/>
        </p:nvSpPr>
        <p:spPr>
          <a:xfrm>
            <a:off x="2765547" y="3735961"/>
            <a:ext cx="234010" cy="36790"/>
          </a:xfrm>
          <a:custGeom>
            <a:avLst/>
            <a:gdLst/>
            <a:ahLst/>
            <a:cxnLst/>
            <a:rect l="l" t="t" r="r" b="b"/>
            <a:pathLst>
              <a:path w="4440" h="698" extrusionOk="0">
                <a:moveTo>
                  <a:pt x="52" y="0"/>
                </a:moveTo>
                <a:cubicBezTo>
                  <a:pt x="21" y="226"/>
                  <a:pt x="0" y="461"/>
                  <a:pt x="0" y="697"/>
                </a:cubicBezTo>
                <a:lnTo>
                  <a:pt x="4439" y="697"/>
                </a:lnTo>
                <a:cubicBezTo>
                  <a:pt x="4419" y="256"/>
                  <a:pt x="4388" y="0"/>
                  <a:pt x="43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63"/>
          <p:cNvSpPr/>
          <p:nvPr/>
        </p:nvSpPr>
        <p:spPr>
          <a:xfrm>
            <a:off x="3280489" y="1078650"/>
            <a:ext cx="126439" cy="195123"/>
          </a:xfrm>
          <a:custGeom>
            <a:avLst/>
            <a:gdLst/>
            <a:ahLst/>
            <a:cxnLst/>
            <a:rect l="l" t="t" r="r" b="b"/>
            <a:pathLst>
              <a:path w="2399" h="3702" extrusionOk="0">
                <a:moveTo>
                  <a:pt x="0" y="0"/>
                </a:moveTo>
                <a:lnTo>
                  <a:pt x="0" y="3701"/>
                </a:lnTo>
                <a:lnTo>
                  <a:pt x="2399" y="3701"/>
                </a:lnTo>
                <a:lnTo>
                  <a:pt x="23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63"/>
          <p:cNvSpPr/>
          <p:nvPr/>
        </p:nvSpPr>
        <p:spPr>
          <a:xfrm>
            <a:off x="3228046" y="955475"/>
            <a:ext cx="231322" cy="143733"/>
          </a:xfrm>
          <a:custGeom>
            <a:avLst/>
            <a:gdLst/>
            <a:ahLst/>
            <a:cxnLst/>
            <a:rect l="l" t="t" r="r" b="b"/>
            <a:pathLst>
              <a:path w="4389" h="2727" extrusionOk="0">
                <a:moveTo>
                  <a:pt x="2194" y="0"/>
                </a:moveTo>
                <a:lnTo>
                  <a:pt x="1" y="2727"/>
                </a:lnTo>
                <a:lnTo>
                  <a:pt x="4388" y="2727"/>
                </a:lnTo>
                <a:lnTo>
                  <a:pt x="21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63"/>
          <p:cNvSpPr/>
          <p:nvPr/>
        </p:nvSpPr>
        <p:spPr>
          <a:xfrm>
            <a:off x="2274376" y="1615204"/>
            <a:ext cx="127019" cy="195070"/>
          </a:xfrm>
          <a:custGeom>
            <a:avLst/>
            <a:gdLst/>
            <a:ahLst/>
            <a:cxnLst/>
            <a:rect l="l" t="t" r="r" b="b"/>
            <a:pathLst>
              <a:path w="2410" h="3701" extrusionOk="0">
                <a:moveTo>
                  <a:pt x="1" y="0"/>
                </a:moveTo>
                <a:lnTo>
                  <a:pt x="1" y="3701"/>
                </a:lnTo>
                <a:lnTo>
                  <a:pt x="2410" y="3701"/>
                </a:lnTo>
                <a:lnTo>
                  <a:pt x="24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63"/>
          <p:cNvSpPr/>
          <p:nvPr/>
        </p:nvSpPr>
        <p:spPr>
          <a:xfrm>
            <a:off x="2222513" y="1789716"/>
            <a:ext cx="230742" cy="143786"/>
          </a:xfrm>
          <a:custGeom>
            <a:avLst/>
            <a:gdLst/>
            <a:ahLst/>
            <a:cxnLst/>
            <a:rect l="l" t="t" r="r" b="b"/>
            <a:pathLst>
              <a:path w="4378" h="2728" extrusionOk="0">
                <a:moveTo>
                  <a:pt x="1" y="0"/>
                </a:moveTo>
                <a:lnTo>
                  <a:pt x="2184" y="2727"/>
                </a:lnTo>
                <a:lnTo>
                  <a:pt x="43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63"/>
          <p:cNvSpPr/>
          <p:nvPr/>
        </p:nvSpPr>
        <p:spPr>
          <a:xfrm>
            <a:off x="4041253" y="1112699"/>
            <a:ext cx="261522" cy="261008"/>
          </a:xfrm>
          <a:custGeom>
            <a:avLst/>
            <a:gdLst/>
            <a:ahLst/>
            <a:cxnLst/>
            <a:rect l="l" t="t" r="r" b="b"/>
            <a:pathLst>
              <a:path w="4962" h="4952" fill="none" extrusionOk="0">
                <a:moveTo>
                  <a:pt x="2850" y="205"/>
                </a:moveTo>
                <a:cubicBezTo>
                  <a:pt x="4101" y="410"/>
                  <a:pt x="4962" y="1589"/>
                  <a:pt x="4757" y="2850"/>
                </a:cubicBezTo>
                <a:cubicBezTo>
                  <a:pt x="4552" y="4101"/>
                  <a:pt x="3363" y="4952"/>
                  <a:pt x="2112" y="4747"/>
                </a:cubicBezTo>
                <a:cubicBezTo>
                  <a:pt x="861" y="4542"/>
                  <a:pt x="0" y="3363"/>
                  <a:pt x="205" y="2112"/>
                </a:cubicBezTo>
                <a:cubicBezTo>
                  <a:pt x="410" y="851"/>
                  <a:pt x="1599" y="0"/>
                  <a:pt x="2850" y="205"/>
                </a:cubicBezTo>
                <a:close/>
              </a:path>
            </a:pathLst>
          </a:custGeom>
          <a:noFill/>
          <a:ln w="27425" cap="flat" cmpd="sng">
            <a:solidFill>
              <a:schemeClr val="l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63"/>
          <p:cNvSpPr/>
          <p:nvPr/>
        </p:nvSpPr>
        <p:spPr>
          <a:xfrm>
            <a:off x="4049897" y="1242884"/>
            <a:ext cx="60558" cy="105415"/>
          </a:xfrm>
          <a:custGeom>
            <a:avLst/>
            <a:gdLst/>
            <a:ahLst/>
            <a:cxnLst/>
            <a:rect l="l" t="t" r="r" b="b"/>
            <a:pathLst>
              <a:path w="1149" h="2000" fill="none" extrusionOk="0">
                <a:moveTo>
                  <a:pt x="1148" y="2000"/>
                </a:moveTo>
                <a:cubicBezTo>
                  <a:pt x="441" y="1590"/>
                  <a:pt x="0" y="831"/>
                  <a:pt x="0" y="1"/>
                </a:cubicBezTo>
              </a:path>
            </a:pathLst>
          </a:custGeom>
          <a:noFill/>
          <a:ln w="27425" cap="flat" cmpd="sng">
            <a:solidFill>
              <a:schemeClr val="accent3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63"/>
          <p:cNvSpPr/>
          <p:nvPr/>
        </p:nvSpPr>
        <p:spPr>
          <a:xfrm>
            <a:off x="4049897" y="1121343"/>
            <a:ext cx="121590" cy="121596"/>
          </a:xfrm>
          <a:custGeom>
            <a:avLst/>
            <a:gdLst/>
            <a:ahLst/>
            <a:cxnLst/>
            <a:rect l="l" t="t" r="r" b="b"/>
            <a:pathLst>
              <a:path w="2307" h="2307" fill="none" extrusionOk="0">
                <a:moveTo>
                  <a:pt x="0" y="2307"/>
                </a:moveTo>
                <a:cubicBezTo>
                  <a:pt x="0" y="1036"/>
                  <a:pt x="1036" y="0"/>
                  <a:pt x="2307" y="0"/>
                </a:cubicBezTo>
              </a:path>
            </a:pathLst>
          </a:custGeom>
          <a:solidFill>
            <a:schemeClr val="accent5"/>
          </a:solidFill>
          <a:ln w="27425" cap="flat" cmpd="sng">
            <a:solidFill>
              <a:schemeClr val="accen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63"/>
          <p:cNvSpPr/>
          <p:nvPr/>
        </p:nvSpPr>
        <p:spPr>
          <a:xfrm>
            <a:off x="1449311" y="1148908"/>
            <a:ext cx="109732" cy="109737"/>
          </a:xfrm>
          <a:custGeom>
            <a:avLst/>
            <a:gdLst/>
            <a:ahLst/>
            <a:cxnLst/>
            <a:rect l="l" t="t" r="r" b="b"/>
            <a:pathLst>
              <a:path w="2082" h="2082" extrusionOk="0">
                <a:moveTo>
                  <a:pt x="288" y="0"/>
                </a:moveTo>
                <a:cubicBezTo>
                  <a:pt x="134" y="0"/>
                  <a:pt x="1" y="133"/>
                  <a:pt x="1" y="297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7"/>
                </a:lnTo>
                <a:cubicBezTo>
                  <a:pt x="2082" y="133"/>
                  <a:pt x="1949" y="0"/>
                  <a:pt x="17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63"/>
          <p:cNvSpPr/>
          <p:nvPr/>
        </p:nvSpPr>
        <p:spPr>
          <a:xfrm>
            <a:off x="1477983" y="1184011"/>
            <a:ext cx="52441" cy="39478"/>
          </a:xfrm>
          <a:custGeom>
            <a:avLst/>
            <a:gdLst/>
            <a:ahLst/>
            <a:cxnLst/>
            <a:rect l="l" t="t" r="r" b="b"/>
            <a:pathLst>
              <a:path w="995" h="749" fill="none" extrusionOk="0">
                <a:moveTo>
                  <a:pt x="0" y="482"/>
                </a:moveTo>
                <a:lnTo>
                  <a:pt x="236" y="749"/>
                </a:lnTo>
                <a:lnTo>
                  <a:pt x="994" y="0"/>
                </a:lnTo>
              </a:path>
            </a:pathLst>
          </a:custGeom>
          <a:noFill/>
          <a:ln w="7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63"/>
          <p:cNvSpPr/>
          <p:nvPr/>
        </p:nvSpPr>
        <p:spPr>
          <a:xfrm>
            <a:off x="4351904" y="2799575"/>
            <a:ext cx="109732" cy="109737"/>
          </a:xfrm>
          <a:custGeom>
            <a:avLst/>
            <a:gdLst/>
            <a:ahLst/>
            <a:cxnLst/>
            <a:rect l="l" t="t" r="r" b="b"/>
            <a:pathLst>
              <a:path w="2082" h="2082" extrusionOk="0">
                <a:moveTo>
                  <a:pt x="288" y="0"/>
                </a:moveTo>
                <a:cubicBezTo>
                  <a:pt x="134" y="0"/>
                  <a:pt x="1" y="134"/>
                  <a:pt x="1" y="298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8"/>
                </a:lnTo>
                <a:cubicBezTo>
                  <a:pt x="2082" y="134"/>
                  <a:pt x="1949" y="0"/>
                  <a:pt x="17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63"/>
          <p:cNvSpPr/>
          <p:nvPr/>
        </p:nvSpPr>
        <p:spPr>
          <a:xfrm>
            <a:off x="4380577" y="2834678"/>
            <a:ext cx="52441" cy="39478"/>
          </a:xfrm>
          <a:custGeom>
            <a:avLst/>
            <a:gdLst/>
            <a:ahLst/>
            <a:cxnLst/>
            <a:rect l="l" t="t" r="r" b="b"/>
            <a:pathLst>
              <a:path w="995" h="749" fill="none" extrusionOk="0">
                <a:moveTo>
                  <a:pt x="0" y="482"/>
                </a:moveTo>
                <a:lnTo>
                  <a:pt x="236" y="749"/>
                </a:lnTo>
                <a:lnTo>
                  <a:pt x="994" y="1"/>
                </a:lnTo>
              </a:path>
            </a:pathLst>
          </a:custGeom>
          <a:noFill/>
          <a:ln w="7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63"/>
          <p:cNvSpPr/>
          <p:nvPr/>
        </p:nvSpPr>
        <p:spPr>
          <a:xfrm>
            <a:off x="913866" y="2153866"/>
            <a:ext cx="163227" cy="163762"/>
          </a:xfrm>
          <a:custGeom>
            <a:avLst/>
            <a:gdLst/>
            <a:ahLst/>
            <a:cxnLst/>
            <a:rect l="l" t="t" r="r" b="b"/>
            <a:pathLst>
              <a:path w="3097" h="3107" extrusionOk="0">
                <a:moveTo>
                  <a:pt x="431" y="1"/>
                </a:moveTo>
                <a:cubicBezTo>
                  <a:pt x="195" y="1"/>
                  <a:pt x="1" y="196"/>
                  <a:pt x="1" y="442"/>
                </a:cubicBezTo>
                <a:lnTo>
                  <a:pt x="1" y="2666"/>
                </a:lnTo>
                <a:cubicBezTo>
                  <a:pt x="1" y="2912"/>
                  <a:pt x="195" y="3107"/>
                  <a:pt x="431" y="3107"/>
                </a:cubicBezTo>
                <a:lnTo>
                  <a:pt x="2666" y="3107"/>
                </a:lnTo>
                <a:cubicBezTo>
                  <a:pt x="2902" y="3107"/>
                  <a:pt x="3096" y="2912"/>
                  <a:pt x="3096" y="2666"/>
                </a:cubicBezTo>
                <a:lnTo>
                  <a:pt x="3096" y="442"/>
                </a:lnTo>
                <a:cubicBezTo>
                  <a:pt x="3096" y="196"/>
                  <a:pt x="2902" y="1"/>
                  <a:pt x="26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63"/>
          <p:cNvSpPr/>
          <p:nvPr/>
        </p:nvSpPr>
        <p:spPr>
          <a:xfrm>
            <a:off x="956558" y="2206309"/>
            <a:ext cx="77845" cy="58400"/>
          </a:xfrm>
          <a:custGeom>
            <a:avLst/>
            <a:gdLst/>
            <a:ahLst/>
            <a:cxnLst/>
            <a:rect l="l" t="t" r="r" b="b"/>
            <a:pathLst>
              <a:path w="1477" h="1108" fill="none" extrusionOk="0">
                <a:moveTo>
                  <a:pt x="0" y="718"/>
                </a:moveTo>
                <a:lnTo>
                  <a:pt x="349" y="1107"/>
                </a:lnTo>
                <a:lnTo>
                  <a:pt x="1477" y="0"/>
                </a:lnTo>
              </a:path>
            </a:pathLst>
          </a:custGeom>
          <a:noFill/>
          <a:ln w="1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63"/>
          <p:cNvSpPr/>
          <p:nvPr/>
        </p:nvSpPr>
        <p:spPr>
          <a:xfrm>
            <a:off x="2106876" y="1247786"/>
            <a:ext cx="43851" cy="46488"/>
          </a:xfrm>
          <a:custGeom>
            <a:avLst/>
            <a:gdLst/>
            <a:ahLst/>
            <a:cxnLst/>
            <a:rect l="l" t="t" r="r" b="b"/>
            <a:pathLst>
              <a:path w="832" h="882" extrusionOk="0">
                <a:moveTo>
                  <a:pt x="1" y="0"/>
                </a:moveTo>
                <a:lnTo>
                  <a:pt x="1" y="882"/>
                </a:lnTo>
                <a:lnTo>
                  <a:pt x="831" y="882"/>
                </a:lnTo>
                <a:lnTo>
                  <a:pt x="8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63"/>
          <p:cNvSpPr/>
          <p:nvPr/>
        </p:nvSpPr>
        <p:spPr>
          <a:xfrm>
            <a:off x="2169016" y="1220220"/>
            <a:ext cx="43851" cy="74054"/>
          </a:xfrm>
          <a:custGeom>
            <a:avLst/>
            <a:gdLst/>
            <a:ahLst/>
            <a:cxnLst/>
            <a:rect l="l" t="t" r="r" b="b"/>
            <a:pathLst>
              <a:path w="832" h="1405" extrusionOk="0">
                <a:moveTo>
                  <a:pt x="1" y="0"/>
                </a:moveTo>
                <a:lnTo>
                  <a:pt x="1" y="1405"/>
                </a:lnTo>
                <a:lnTo>
                  <a:pt x="831" y="1405"/>
                </a:lnTo>
                <a:lnTo>
                  <a:pt x="8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63"/>
          <p:cNvSpPr/>
          <p:nvPr/>
        </p:nvSpPr>
        <p:spPr>
          <a:xfrm>
            <a:off x="2231684" y="1184538"/>
            <a:ext cx="43851" cy="109737"/>
          </a:xfrm>
          <a:custGeom>
            <a:avLst/>
            <a:gdLst/>
            <a:ahLst/>
            <a:cxnLst/>
            <a:rect l="l" t="t" r="r" b="b"/>
            <a:pathLst>
              <a:path w="832" h="2082" extrusionOk="0">
                <a:moveTo>
                  <a:pt x="1" y="1"/>
                </a:moveTo>
                <a:lnTo>
                  <a:pt x="1" y="2082"/>
                </a:lnTo>
                <a:lnTo>
                  <a:pt x="831" y="2082"/>
                </a:lnTo>
                <a:lnTo>
                  <a:pt x="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63"/>
          <p:cNvSpPr/>
          <p:nvPr/>
        </p:nvSpPr>
        <p:spPr>
          <a:xfrm>
            <a:off x="2294405" y="1139685"/>
            <a:ext cx="43271" cy="154591"/>
          </a:xfrm>
          <a:custGeom>
            <a:avLst/>
            <a:gdLst/>
            <a:ahLst/>
            <a:cxnLst/>
            <a:rect l="l" t="t" r="r" b="b"/>
            <a:pathLst>
              <a:path w="821" h="2933" extrusionOk="0">
                <a:moveTo>
                  <a:pt x="0" y="1"/>
                </a:moveTo>
                <a:lnTo>
                  <a:pt x="0" y="2933"/>
                </a:lnTo>
                <a:lnTo>
                  <a:pt x="820" y="2933"/>
                </a:lnTo>
                <a:lnTo>
                  <a:pt x="8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63"/>
          <p:cNvSpPr/>
          <p:nvPr/>
        </p:nvSpPr>
        <p:spPr>
          <a:xfrm>
            <a:off x="1591987" y="3733800"/>
            <a:ext cx="74578" cy="113479"/>
          </a:xfrm>
          <a:custGeom>
            <a:avLst/>
            <a:gdLst/>
            <a:ahLst/>
            <a:cxnLst/>
            <a:rect l="l" t="t" r="r" b="b"/>
            <a:pathLst>
              <a:path w="1415" h="2153" extrusionOk="0">
                <a:moveTo>
                  <a:pt x="1251" y="0"/>
                </a:moveTo>
                <a:lnTo>
                  <a:pt x="0" y="82"/>
                </a:lnTo>
                <a:lnTo>
                  <a:pt x="123" y="2153"/>
                </a:lnTo>
                <a:lnTo>
                  <a:pt x="1415" y="2153"/>
                </a:lnTo>
                <a:lnTo>
                  <a:pt x="1251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63"/>
          <p:cNvSpPr/>
          <p:nvPr/>
        </p:nvSpPr>
        <p:spPr>
          <a:xfrm>
            <a:off x="1240224" y="3746766"/>
            <a:ext cx="72996" cy="98352"/>
          </a:xfrm>
          <a:custGeom>
            <a:avLst/>
            <a:gdLst/>
            <a:ahLst/>
            <a:cxnLst/>
            <a:rect l="l" t="t" r="r" b="b"/>
            <a:pathLst>
              <a:path w="1385" h="1866" extrusionOk="0">
                <a:moveTo>
                  <a:pt x="226" y="0"/>
                </a:moveTo>
                <a:lnTo>
                  <a:pt x="0" y="1825"/>
                </a:lnTo>
                <a:lnTo>
                  <a:pt x="1251" y="1866"/>
                </a:lnTo>
                <a:lnTo>
                  <a:pt x="1384" y="185"/>
                </a:lnTo>
                <a:lnTo>
                  <a:pt x="226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63"/>
          <p:cNvSpPr/>
          <p:nvPr/>
        </p:nvSpPr>
        <p:spPr>
          <a:xfrm>
            <a:off x="1233214" y="2706600"/>
            <a:ext cx="435501" cy="1097476"/>
          </a:xfrm>
          <a:custGeom>
            <a:avLst/>
            <a:gdLst/>
            <a:ahLst/>
            <a:cxnLst/>
            <a:rect l="l" t="t" r="r" b="b"/>
            <a:pathLst>
              <a:path w="8263" h="20822" extrusionOk="0">
                <a:moveTo>
                  <a:pt x="2512" y="1"/>
                </a:moveTo>
                <a:lnTo>
                  <a:pt x="0" y="20822"/>
                </a:lnTo>
                <a:lnTo>
                  <a:pt x="1538" y="20822"/>
                </a:lnTo>
                <a:lnTo>
                  <a:pt x="5187" y="5670"/>
                </a:lnTo>
                <a:lnTo>
                  <a:pt x="6746" y="20822"/>
                </a:lnTo>
                <a:lnTo>
                  <a:pt x="8263" y="20822"/>
                </a:lnTo>
                <a:lnTo>
                  <a:pt x="78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63"/>
          <p:cNvSpPr/>
          <p:nvPr/>
        </p:nvSpPr>
        <p:spPr>
          <a:xfrm>
            <a:off x="1848087" y="2200880"/>
            <a:ext cx="114581" cy="113532"/>
          </a:xfrm>
          <a:custGeom>
            <a:avLst/>
            <a:gdLst/>
            <a:ahLst/>
            <a:cxnLst/>
            <a:rect l="l" t="t" r="r" b="b"/>
            <a:pathLst>
              <a:path w="2174" h="2154" extrusionOk="0">
                <a:moveTo>
                  <a:pt x="2061" y="1"/>
                </a:moveTo>
                <a:cubicBezTo>
                  <a:pt x="2061" y="1"/>
                  <a:pt x="1282" y="206"/>
                  <a:pt x="1087" y="257"/>
                </a:cubicBezTo>
                <a:cubicBezTo>
                  <a:pt x="667" y="380"/>
                  <a:pt x="554" y="585"/>
                  <a:pt x="554" y="585"/>
                </a:cubicBezTo>
                <a:cubicBezTo>
                  <a:pt x="585" y="482"/>
                  <a:pt x="615" y="390"/>
                  <a:pt x="656" y="298"/>
                </a:cubicBezTo>
                <a:cubicBezTo>
                  <a:pt x="687" y="206"/>
                  <a:pt x="667" y="103"/>
                  <a:pt x="595" y="31"/>
                </a:cubicBezTo>
                <a:cubicBezTo>
                  <a:pt x="595" y="31"/>
                  <a:pt x="451" y="247"/>
                  <a:pt x="400" y="318"/>
                </a:cubicBezTo>
                <a:cubicBezTo>
                  <a:pt x="164" y="677"/>
                  <a:pt x="216" y="995"/>
                  <a:pt x="236" y="1221"/>
                </a:cubicBezTo>
                <a:cubicBezTo>
                  <a:pt x="257" y="1446"/>
                  <a:pt x="0" y="1938"/>
                  <a:pt x="0" y="1938"/>
                </a:cubicBezTo>
                <a:lnTo>
                  <a:pt x="605" y="2153"/>
                </a:lnTo>
                <a:cubicBezTo>
                  <a:pt x="677" y="1887"/>
                  <a:pt x="779" y="1631"/>
                  <a:pt x="892" y="1385"/>
                </a:cubicBezTo>
                <a:cubicBezTo>
                  <a:pt x="974" y="1251"/>
                  <a:pt x="1343" y="1057"/>
                  <a:pt x="1569" y="923"/>
                </a:cubicBezTo>
                <a:cubicBezTo>
                  <a:pt x="1815" y="770"/>
                  <a:pt x="1723" y="687"/>
                  <a:pt x="1723" y="687"/>
                </a:cubicBezTo>
                <a:cubicBezTo>
                  <a:pt x="1979" y="554"/>
                  <a:pt x="1846" y="462"/>
                  <a:pt x="1846" y="462"/>
                </a:cubicBezTo>
                <a:cubicBezTo>
                  <a:pt x="2030" y="359"/>
                  <a:pt x="1928" y="257"/>
                  <a:pt x="1928" y="257"/>
                </a:cubicBezTo>
                <a:cubicBezTo>
                  <a:pt x="2153" y="165"/>
                  <a:pt x="2174" y="1"/>
                  <a:pt x="206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63"/>
          <p:cNvSpPr/>
          <p:nvPr/>
        </p:nvSpPr>
        <p:spPr>
          <a:xfrm>
            <a:off x="1302892" y="2184699"/>
            <a:ext cx="357762" cy="521962"/>
          </a:xfrm>
          <a:custGeom>
            <a:avLst/>
            <a:gdLst/>
            <a:ahLst/>
            <a:cxnLst/>
            <a:rect l="l" t="t" r="r" b="b"/>
            <a:pathLst>
              <a:path w="6788" h="9903" extrusionOk="0">
                <a:moveTo>
                  <a:pt x="4183" y="0"/>
                </a:moveTo>
                <a:lnTo>
                  <a:pt x="2276" y="10"/>
                </a:lnTo>
                <a:cubicBezTo>
                  <a:pt x="2276" y="10"/>
                  <a:pt x="718" y="461"/>
                  <a:pt x="359" y="564"/>
                </a:cubicBezTo>
                <a:cubicBezTo>
                  <a:pt x="1" y="656"/>
                  <a:pt x="359" y="2912"/>
                  <a:pt x="841" y="5515"/>
                </a:cubicBezTo>
                <a:cubicBezTo>
                  <a:pt x="1323" y="8109"/>
                  <a:pt x="1190" y="9903"/>
                  <a:pt x="1190" y="9903"/>
                </a:cubicBezTo>
                <a:lnTo>
                  <a:pt x="6562" y="9903"/>
                </a:lnTo>
                <a:cubicBezTo>
                  <a:pt x="6562" y="9903"/>
                  <a:pt x="6787" y="1517"/>
                  <a:pt x="6664" y="1230"/>
                </a:cubicBezTo>
                <a:cubicBezTo>
                  <a:pt x="6439" y="718"/>
                  <a:pt x="4183" y="0"/>
                  <a:pt x="41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63"/>
          <p:cNvSpPr/>
          <p:nvPr/>
        </p:nvSpPr>
        <p:spPr>
          <a:xfrm>
            <a:off x="1430389" y="2087403"/>
            <a:ext cx="83801" cy="145420"/>
          </a:xfrm>
          <a:custGeom>
            <a:avLst/>
            <a:gdLst/>
            <a:ahLst/>
            <a:cxnLst/>
            <a:rect l="l" t="t" r="r" b="b"/>
            <a:pathLst>
              <a:path w="1590" h="2759" extrusionOk="0">
                <a:moveTo>
                  <a:pt x="175" y="1"/>
                </a:moveTo>
                <a:cubicBezTo>
                  <a:pt x="175" y="1"/>
                  <a:pt x="226" y="1282"/>
                  <a:pt x="1" y="1805"/>
                </a:cubicBezTo>
                <a:lnTo>
                  <a:pt x="278" y="2318"/>
                </a:lnTo>
                <a:lnTo>
                  <a:pt x="995" y="2758"/>
                </a:lnTo>
                <a:lnTo>
                  <a:pt x="1457" y="2420"/>
                </a:lnTo>
                <a:lnTo>
                  <a:pt x="1590" y="2020"/>
                </a:lnTo>
                <a:lnTo>
                  <a:pt x="1590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3"/>
          <p:cNvSpPr/>
          <p:nvPr/>
        </p:nvSpPr>
        <p:spPr>
          <a:xfrm>
            <a:off x="1406091" y="1967495"/>
            <a:ext cx="76791" cy="106575"/>
          </a:xfrm>
          <a:custGeom>
            <a:avLst/>
            <a:gdLst/>
            <a:ahLst/>
            <a:cxnLst/>
            <a:rect l="l" t="t" r="r" b="b"/>
            <a:pathLst>
              <a:path w="1457" h="2022" extrusionOk="0">
                <a:moveTo>
                  <a:pt x="747" y="0"/>
                </a:moveTo>
                <a:cubicBezTo>
                  <a:pt x="650" y="0"/>
                  <a:pt x="552" y="39"/>
                  <a:pt x="472" y="103"/>
                </a:cubicBezTo>
                <a:cubicBezTo>
                  <a:pt x="400" y="205"/>
                  <a:pt x="339" y="318"/>
                  <a:pt x="298" y="441"/>
                </a:cubicBezTo>
                <a:cubicBezTo>
                  <a:pt x="236" y="564"/>
                  <a:pt x="134" y="677"/>
                  <a:pt x="83" y="810"/>
                </a:cubicBezTo>
                <a:cubicBezTo>
                  <a:pt x="1" y="974"/>
                  <a:pt x="1" y="1158"/>
                  <a:pt x="62" y="1322"/>
                </a:cubicBezTo>
                <a:cubicBezTo>
                  <a:pt x="103" y="1425"/>
                  <a:pt x="165" y="1517"/>
                  <a:pt x="226" y="1630"/>
                </a:cubicBezTo>
                <a:cubicBezTo>
                  <a:pt x="257" y="1702"/>
                  <a:pt x="277" y="1784"/>
                  <a:pt x="318" y="1845"/>
                </a:cubicBezTo>
                <a:cubicBezTo>
                  <a:pt x="402" y="1975"/>
                  <a:pt x="586" y="2021"/>
                  <a:pt x="727" y="2021"/>
                </a:cubicBezTo>
                <a:cubicBezTo>
                  <a:pt x="741" y="2021"/>
                  <a:pt x="756" y="2021"/>
                  <a:pt x="769" y="2020"/>
                </a:cubicBezTo>
                <a:cubicBezTo>
                  <a:pt x="923" y="2009"/>
                  <a:pt x="1067" y="1938"/>
                  <a:pt x="1169" y="1825"/>
                </a:cubicBezTo>
                <a:cubicBezTo>
                  <a:pt x="1292" y="1671"/>
                  <a:pt x="1374" y="1486"/>
                  <a:pt x="1395" y="1292"/>
                </a:cubicBezTo>
                <a:cubicBezTo>
                  <a:pt x="1446" y="1087"/>
                  <a:pt x="1456" y="871"/>
                  <a:pt x="1415" y="656"/>
                </a:cubicBezTo>
                <a:cubicBezTo>
                  <a:pt x="1374" y="482"/>
                  <a:pt x="1282" y="328"/>
                  <a:pt x="1159" y="195"/>
                </a:cubicBezTo>
                <a:cubicBezTo>
                  <a:pt x="1067" y="103"/>
                  <a:pt x="954" y="41"/>
                  <a:pt x="831" y="10"/>
                </a:cubicBezTo>
                <a:cubicBezTo>
                  <a:pt x="803" y="3"/>
                  <a:pt x="775" y="0"/>
                  <a:pt x="7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3"/>
          <p:cNvSpPr/>
          <p:nvPr/>
        </p:nvSpPr>
        <p:spPr>
          <a:xfrm>
            <a:off x="1438506" y="1977193"/>
            <a:ext cx="132448" cy="178837"/>
          </a:xfrm>
          <a:custGeom>
            <a:avLst/>
            <a:gdLst/>
            <a:ahLst/>
            <a:cxnLst/>
            <a:rect l="l" t="t" r="r" b="b"/>
            <a:pathLst>
              <a:path w="2513" h="3393" extrusionOk="0">
                <a:moveTo>
                  <a:pt x="1718" y="1"/>
                </a:moveTo>
                <a:cubicBezTo>
                  <a:pt x="1559" y="1"/>
                  <a:pt x="1400" y="11"/>
                  <a:pt x="1241" y="31"/>
                </a:cubicBezTo>
                <a:cubicBezTo>
                  <a:pt x="575" y="124"/>
                  <a:pt x="1" y="739"/>
                  <a:pt x="134" y="2010"/>
                </a:cubicBezTo>
                <a:cubicBezTo>
                  <a:pt x="246" y="2999"/>
                  <a:pt x="792" y="3392"/>
                  <a:pt x="1280" y="3392"/>
                </a:cubicBezTo>
                <a:cubicBezTo>
                  <a:pt x="1419" y="3392"/>
                  <a:pt x="1554" y="3361"/>
                  <a:pt x="1672" y="3302"/>
                </a:cubicBezTo>
                <a:cubicBezTo>
                  <a:pt x="2512" y="2891"/>
                  <a:pt x="2195" y="31"/>
                  <a:pt x="2195" y="31"/>
                </a:cubicBezTo>
                <a:cubicBezTo>
                  <a:pt x="2036" y="11"/>
                  <a:pt x="1877" y="1"/>
                  <a:pt x="1718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3"/>
          <p:cNvSpPr/>
          <p:nvPr/>
        </p:nvSpPr>
        <p:spPr>
          <a:xfrm>
            <a:off x="1414735" y="2049032"/>
            <a:ext cx="31939" cy="40585"/>
          </a:xfrm>
          <a:custGeom>
            <a:avLst/>
            <a:gdLst/>
            <a:ahLst/>
            <a:cxnLst/>
            <a:rect l="l" t="t" r="r" b="b"/>
            <a:pathLst>
              <a:path w="606" h="770" extrusionOk="0">
                <a:moveTo>
                  <a:pt x="381" y="1"/>
                </a:moveTo>
                <a:cubicBezTo>
                  <a:pt x="311" y="1"/>
                  <a:pt x="242" y="32"/>
                  <a:pt x="195" y="93"/>
                </a:cubicBezTo>
                <a:cubicBezTo>
                  <a:pt x="1" y="309"/>
                  <a:pt x="349" y="749"/>
                  <a:pt x="605" y="770"/>
                </a:cubicBezTo>
                <a:lnTo>
                  <a:pt x="575" y="93"/>
                </a:lnTo>
                <a:cubicBezTo>
                  <a:pt x="523" y="32"/>
                  <a:pt x="452" y="1"/>
                  <a:pt x="38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3"/>
          <p:cNvSpPr/>
          <p:nvPr/>
        </p:nvSpPr>
        <p:spPr>
          <a:xfrm>
            <a:off x="1429335" y="1931707"/>
            <a:ext cx="188631" cy="85597"/>
          </a:xfrm>
          <a:custGeom>
            <a:avLst/>
            <a:gdLst/>
            <a:ahLst/>
            <a:cxnLst/>
            <a:rect l="l" t="t" r="r" b="b"/>
            <a:pathLst>
              <a:path w="3579" h="1624" extrusionOk="0">
                <a:moveTo>
                  <a:pt x="2586" y="0"/>
                </a:moveTo>
                <a:cubicBezTo>
                  <a:pt x="2300" y="0"/>
                  <a:pt x="2031" y="133"/>
                  <a:pt x="1753" y="238"/>
                </a:cubicBezTo>
                <a:cubicBezTo>
                  <a:pt x="1446" y="351"/>
                  <a:pt x="1118" y="412"/>
                  <a:pt x="790" y="423"/>
                </a:cubicBezTo>
                <a:cubicBezTo>
                  <a:pt x="751" y="420"/>
                  <a:pt x="714" y="419"/>
                  <a:pt x="676" y="419"/>
                </a:cubicBezTo>
                <a:cubicBezTo>
                  <a:pt x="575" y="419"/>
                  <a:pt x="477" y="428"/>
                  <a:pt x="380" y="443"/>
                </a:cubicBezTo>
                <a:cubicBezTo>
                  <a:pt x="246" y="474"/>
                  <a:pt x="134" y="566"/>
                  <a:pt x="72" y="689"/>
                </a:cubicBezTo>
                <a:cubicBezTo>
                  <a:pt x="0" y="843"/>
                  <a:pt x="113" y="976"/>
                  <a:pt x="226" y="1069"/>
                </a:cubicBezTo>
                <a:cubicBezTo>
                  <a:pt x="369" y="1192"/>
                  <a:pt x="544" y="1274"/>
                  <a:pt x="739" y="1304"/>
                </a:cubicBezTo>
                <a:cubicBezTo>
                  <a:pt x="815" y="1315"/>
                  <a:pt x="892" y="1315"/>
                  <a:pt x="969" y="1315"/>
                </a:cubicBezTo>
                <a:cubicBezTo>
                  <a:pt x="1046" y="1315"/>
                  <a:pt x="1123" y="1315"/>
                  <a:pt x="1200" y="1325"/>
                </a:cubicBezTo>
                <a:cubicBezTo>
                  <a:pt x="1374" y="1366"/>
                  <a:pt x="1559" y="1417"/>
                  <a:pt x="1723" y="1489"/>
                </a:cubicBezTo>
                <a:cubicBezTo>
                  <a:pt x="1954" y="1581"/>
                  <a:pt x="2193" y="1624"/>
                  <a:pt x="2440" y="1624"/>
                </a:cubicBezTo>
                <a:cubicBezTo>
                  <a:pt x="2468" y="1624"/>
                  <a:pt x="2495" y="1623"/>
                  <a:pt x="2522" y="1622"/>
                </a:cubicBezTo>
                <a:cubicBezTo>
                  <a:pt x="2799" y="1602"/>
                  <a:pt x="3045" y="1458"/>
                  <a:pt x="3219" y="1243"/>
                </a:cubicBezTo>
                <a:cubicBezTo>
                  <a:pt x="3578" y="751"/>
                  <a:pt x="3250" y="54"/>
                  <a:pt x="2645" y="2"/>
                </a:cubicBezTo>
                <a:cubicBezTo>
                  <a:pt x="2625" y="1"/>
                  <a:pt x="2605" y="0"/>
                  <a:pt x="25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3"/>
          <p:cNvSpPr/>
          <p:nvPr/>
        </p:nvSpPr>
        <p:spPr>
          <a:xfrm>
            <a:off x="1422852" y="2174421"/>
            <a:ext cx="60031" cy="77269"/>
          </a:xfrm>
          <a:custGeom>
            <a:avLst/>
            <a:gdLst/>
            <a:ahLst/>
            <a:cxnLst/>
            <a:rect l="l" t="t" r="r" b="b"/>
            <a:pathLst>
              <a:path w="1139" h="1466" extrusionOk="0">
                <a:moveTo>
                  <a:pt x="195" y="0"/>
                </a:moveTo>
                <a:lnTo>
                  <a:pt x="0" y="205"/>
                </a:lnTo>
                <a:cubicBezTo>
                  <a:pt x="31" y="482"/>
                  <a:pt x="93" y="769"/>
                  <a:pt x="185" y="1036"/>
                </a:cubicBezTo>
                <a:cubicBezTo>
                  <a:pt x="299" y="1357"/>
                  <a:pt x="478" y="1466"/>
                  <a:pt x="650" y="1466"/>
                </a:cubicBezTo>
                <a:cubicBezTo>
                  <a:pt x="895" y="1466"/>
                  <a:pt x="1126" y="1246"/>
                  <a:pt x="1138" y="1107"/>
                </a:cubicBezTo>
                <a:cubicBezTo>
                  <a:pt x="380" y="615"/>
                  <a:pt x="195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3"/>
          <p:cNvSpPr/>
          <p:nvPr/>
        </p:nvSpPr>
        <p:spPr>
          <a:xfrm>
            <a:off x="1482832" y="2174949"/>
            <a:ext cx="47593" cy="74528"/>
          </a:xfrm>
          <a:custGeom>
            <a:avLst/>
            <a:gdLst/>
            <a:ahLst/>
            <a:cxnLst/>
            <a:rect l="l" t="t" r="r" b="b"/>
            <a:pathLst>
              <a:path w="903" h="1414" extrusionOk="0">
                <a:moveTo>
                  <a:pt x="595" y="1"/>
                </a:moveTo>
                <a:cubicBezTo>
                  <a:pt x="574" y="441"/>
                  <a:pt x="349" y="841"/>
                  <a:pt x="0" y="1097"/>
                </a:cubicBezTo>
                <a:cubicBezTo>
                  <a:pt x="23" y="1211"/>
                  <a:pt x="252" y="1413"/>
                  <a:pt x="444" y="1413"/>
                </a:cubicBezTo>
                <a:cubicBezTo>
                  <a:pt x="513" y="1413"/>
                  <a:pt x="577" y="1388"/>
                  <a:pt x="626" y="1323"/>
                </a:cubicBezTo>
                <a:cubicBezTo>
                  <a:pt x="902" y="964"/>
                  <a:pt x="769" y="185"/>
                  <a:pt x="769" y="185"/>
                </a:cubicBezTo>
                <a:lnTo>
                  <a:pt x="5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63"/>
          <p:cNvSpPr/>
          <p:nvPr/>
        </p:nvSpPr>
        <p:spPr>
          <a:xfrm>
            <a:off x="1307741" y="2710975"/>
            <a:ext cx="101088" cy="133508"/>
          </a:xfrm>
          <a:custGeom>
            <a:avLst/>
            <a:gdLst/>
            <a:ahLst/>
            <a:cxnLst/>
            <a:rect l="l" t="t" r="r" b="b"/>
            <a:pathLst>
              <a:path w="1918" h="2533" extrusionOk="0">
                <a:moveTo>
                  <a:pt x="729" y="0"/>
                </a:moveTo>
                <a:lnTo>
                  <a:pt x="1" y="390"/>
                </a:lnTo>
                <a:lnTo>
                  <a:pt x="216" y="871"/>
                </a:lnTo>
                <a:cubicBezTo>
                  <a:pt x="431" y="1343"/>
                  <a:pt x="554" y="1404"/>
                  <a:pt x="688" y="1897"/>
                </a:cubicBezTo>
                <a:cubicBezTo>
                  <a:pt x="749" y="2184"/>
                  <a:pt x="954" y="2419"/>
                  <a:pt x="1231" y="2532"/>
                </a:cubicBezTo>
                <a:lnTo>
                  <a:pt x="1918" y="1589"/>
                </a:lnTo>
                <a:cubicBezTo>
                  <a:pt x="1815" y="1374"/>
                  <a:pt x="1682" y="1179"/>
                  <a:pt x="1508" y="1005"/>
                </a:cubicBezTo>
                <a:cubicBezTo>
                  <a:pt x="1272" y="820"/>
                  <a:pt x="729" y="0"/>
                  <a:pt x="729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63"/>
          <p:cNvSpPr/>
          <p:nvPr/>
        </p:nvSpPr>
        <p:spPr>
          <a:xfrm>
            <a:off x="1202381" y="2218695"/>
            <a:ext cx="166495" cy="559332"/>
          </a:xfrm>
          <a:custGeom>
            <a:avLst/>
            <a:gdLst/>
            <a:ahLst/>
            <a:cxnLst/>
            <a:rect l="l" t="t" r="r" b="b"/>
            <a:pathLst>
              <a:path w="3159" h="10612" extrusionOk="0">
                <a:moveTo>
                  <a:pt x="2184" y="1"/>
                </a:moveTo>
                <a:cubicBezTo>
                  <a:pt x="2184" y="1"/>
                  <a:pt x="1385" y="42"/>
                  <a:pt x="1016" y="1508"/>
                </a:cubicBezTo>
                <a:cubicBezTo>
                  <a:pt x="636" y="2964"/>
                  <a:pt x="175" y="5352"/>
                  <a:pt x="52" y="6377"/>
                </a:cubicBezTo>
                <a:cubicBezTo>
                  <a:pt x="1" y="6808"/>
                  <a:pt x="2297" y="10611"/>
                  <a:pt x="2297" y="10611"/>
                </a:cubicBezTo>
                <a:cubicBezTo>
                  <a:pt x="2297" y="10611"/>
                  <a:pt x="2758" y="10191"/>
                  <a:pt x="3158" y="9842"/>
                </a:cubicBezTo>
                <a:cubicBezTo>
                  <a:pt x="3158" y="9842"/>
                  <a:pt x="1887" y="7187"/>
                  <a:pt x="1887" y="6213"/>
                </a:cubicBezTo>
                <a:cubicBezTo>
                  <a:pt x="1887" y="6213"/>
                  <a:pt x="3035" y="3046"/>
                  <a:pt x="3066" y="2082"/>
                </a:cubicBezTo>
                <a:cubicBezTo>
                  <a:pt x="3107" y="1129"/>
                  <a:pt x="3117" y="93"/>
                  <a:pt x="2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63"/>
          <p:cNvSpPr/>
          <p:nvPr/>
        </p:nvSpPr>
        <p:spPr>
          <a:xfrm>
            <a:off x="1566213" y="2248211"/>
            <a:ext cx="326771" cy="360203"/>
          </a:xfrm>
          <a:custGeom>
            <a:avLst/>
            <a:gdLst/>
            <a:ahLst/>
            <a:cxnLst/>
            <a:rect l="l" t="t" r="r" b="b"/>
            <a:pathLst>
              <a:path w="6200" h="6834" extrusionOk="0">
                <a:moveTo>
                  <a:pt x="1369" y="1"/>
                </a:moveTo>
                <a:cubicBezTo>
                  <a:pt x="0" y="1"/>
                  <a:pt x="386" y="1632"/>
                  <a:pt x="520" y="1891"/>
                </a:cubicBezTo>
                <a:cubicBezTo>
                  <a:pt x="663" y="2178"/>
                  <a:pt x="2447" y="4679"/>
                  <a:pt x="3472" y="5971"/>
                </a:cubicBezTo>
                <a:cubicBezTo>
                  <a:pt x="3978" y="6608"/>
                  <a:pt x="4374" y="6834"/>
                  <a:pt x="4668" y="6834"/>
                </a:cubicBezTo>
                <a:cubicBezTo>
                  <a:pt x="4971" y="6834"/>
                  <a:pt x="5168" y="6595"/>
                  <a:pt x="5266" y="6320"/>
                </a:cubicBezTo>
                <a:cubicBezTo>
                  <a:pt x="5451" y="5787"/>
                  <a:pt x="6199" y="938"/>
                  <a:pt x="6199" y="938"/>
                </a:cubicBezTo>
                <a:cubicBezTo>
                  <a:pt x="6046" y="730"/>
                  <a:pt x="5806" y="602"/>
                  <a:pt x="5555" y="602"/>
                </a:cubicBezTo>
                <a:cubicBezTo>
                  <a:pt x="5520" y="602"/>
                  <a:pt x="5485" y="605"/>
                  <a:pt x="5451" y="610"/>
                </a:cubicBezTo>
                <a:lnTo>
                  <a:pt x="4046" y="4198"/>
                </a:lnTo>
                <a:lnTo>
                  <a:pt x="3472" y="3152"/>
                </a:lnTo>
                <a:cubicBezTo>
                  <a:pt x="2878" y="2106"/>
                  <a:pt x="1976" y="77"/>
                  <a:pt x="1678" y="25"/>
                </a:cubicBezTo>
                <a:cubicBezTo>
                  <a:pt x="1566" y="9"/>
                  <a:pt x="1463" y="1"/>
                  <a:pt x="13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63"/>
          <p:cNvSpPr/>
          <p:nvPr/>
        </p:nvSpPr>
        <p:spPr>
          <a:xfrm>
            <a:off x="1575226" y="3839688"/>
            <a:ext cx="217250" cy="65937"/>
          </a:xfrm>
          <a:custGeom>
            <a:avLst/>
            <a:gdLst/>
            <a:ahLst/>
            <a:cxnLst/>
            <a:rect l="l" t="t" r="r" b="b"/>
            <a:pathLst>
              <a:path w="4122" h="1251" extrusionOk="0">
                <a:moveTo>
                  <a:pt x="441" y="0"/>
                </a:moveTo>
                <a:cubicBezTo>
                  <a:pt x="0" y="595"/>
                  <a:pt x="349" y="1251"/>
                  <a:pt x="349" y="1251"/>
                </a:cubicBezTo>
                <a:lnTo>
                  <a:pt x="4121" y="1251"/>
                </a:lnTo>
                <a:cubicBezTo>
                  <a:pt x="3701" y="431"/>
                  <a:pt x="2553" y="820"/>
                  <a:pt x="2163" y="410"/>
                </a:cubicBezTo>
                <a:cubicBezTo>
                  <a:pt x="1774" y="0"/>
                  <a:pt x="1641" y="0"/>
                  <a:pt x="1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63"/>
          <p:cNvSpPr/>
          <p:nvPr/>
        </p:nvSpPr>
        <p:spPr>
          <a:xfrm>
            <a:off x="1209971" y="3827038"/>
            <a:ext cx="107044" cy="78587"/>
          </a:xfrm>
          <a:custGeom>
            <a:avLst/>
            <a:gdLst/>
            <a:ahLst/>
            <a:cxnLst/>
            <a:rect l="l" t="t" r="r" b="b"/>
            <a:pathLst>
              <a:path w="2031" h="1491" extrusionOk="0">
                <a:moveTo>
                  <a:pt x="1187" y="1"/>
                </a:moveTo>
                <a:cubicBezTo>
                  <a:pt x="828" y="1"/>
                  <a:pt x="472" y="110"/>
                  <a:pt x="441" y="240"/>
                </a:cubicBezTo>
                <a:cubicBezTo>
                  <a:pt x="339" y="661"/>
                  <a:pt x="0" y="1009"/>
                  <a:pt x="144" y="1491"/>
                </a:cubicBezTo>
                <a:lnTo>
                  <a:pt x="1969" y="1491"/>
                </a:lnTo>
                <a:cubicBezTo>
                  <a:pt x="2030" y="1122"/>
                  <a:pt x="2020" y="753"/>
                  <a:pt x="1948" y="384"/>
                </a:cubicBezTo>
                <a:cubicBezTo>
                  <a:pt x="1883" y="102"/>
                  <a:pt x="1533" y="1"/>
                  <a:pt x="1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63"/>
          <p:cNvSpPr/>
          <p:nvPr/>
        </p:nvSpPr>
        <p:spPr>
          <a:xfrm>
            <a:off x="1357443" y="2768215"/>
            <a:ext cx="69254" cy="91395"/>
          </a:xfrm>
          <a:custGeom>
            <a:avLst/>
            <a:gdLst/>
            <a:ahLst/>
            <a:cxnLst/>
            <a:rect l="l" t="t" r="r" b="b"/>
            <a:pathLst>
              <a:path w="1314" h="1734" extrusionOk="0">
                <a:moveTo>
                  <a:pt x="1067" y="1"/>
                </a:moveTo>
                <a:lnTo>
                  <a:pt x="1" y="1569"/>
                </a:lnTo>
                <a:lnTo>
                  <a:pt x="247" y="1733"/>
                </a:lnTo>
                <a:lnTo>
                  <a:pt x="1313" y="175"/>
                </a:lnTo>
                <a:lnTo>
                  <a:pt x="1067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63"/>
          <p:cNvSpPr/>
          <p:nvPr/>
        </p:nvSpPr>
        <p:spPr>
          <a:xfrm>
            <a:off x="1365560" y="2706600"/>
            <a:ext cx="283711" cy="20609"/>
          </a:xfrm>
          <a:custGeom>
            <a:avLst/>
            <a:gdLst/>
            <a:ahLst/>
            <a:cxnLst/>
            <a:rect l="l" t="t" r="r" b="b"/>
            <a:pathLst>
              <a:path w="5383" h="391" extrusionOk="0">
                <a:moveTo>
                  <a:pt x="1" y="1"/>
                </a:moveTo>
                <a:lnTo>
                  <a:pt x="1" y="391"/>
                </a:lnTo>
                <a:lnTo>
                  <a:pt x="5383" y="391"/>
                </a:lnTo>
                <a:lnTo>
                  <a:pt x="5383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3"/>
          <p:cNvSpPr/>
          <p:nvPr/>
        </p:nvSpPr>
        <p:spPr>
          <a:xfrm>
            <a:off x="1506602" y="2857921"/>
            <a:ext cx="39476" cy="278875"/>
          </a:xfrm>
          <a:custGeom>
            <a:avLst/>
            <a:gdLst/>
            <a:ahLst/>
            <a:cxnLst/>
            <a:rect l="l" t="t" r="r" b="b"/>
            <a:pathLst>
              <a:path w="749" h="5291" extrusionOk="0">
                <a:moveTo>
                  <a:pt x="749" y="0"/>
                </a:moveTo>
                <a:lnTo>
                  <a:pt x="0" y="2799"/>
                </a:lnTo>
                <a:lnTo>
                  <a:pt x="257" y="5290"/>
                </a:lnTo>
                <a:lnTo>
                  <a:pt x="749" y="0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63"/>
          <p:cNvSpPr/>
          <p:nvPr/>
        </p:nvSpPr>
        <p:spPr>
          <a:xfrm>
            <a:off x="1654655" y="2329484"/>
            <a:ext cx="26511" cy="144840"/>
          </a:xfrm>
          <a:custGeom>
            <a:avLst/>
            <a:gdLst/>
            <a:ahLst/>
            <a:cxnLst/>
            <a:rect l="l" t="t" r="r" b="b"/>
            <a:pathLst>
              <a:path w="503" h="2748" extrusionOk="0">
                <a:moveTo>
                  <a:pt x="31" y="0"/>
                </a:moveTo>
                <a:lnTo>
                  <a:pt x="0" y="2051"/>
                </a:lnTo>
                <a:lnTo>
                  <a:pt x="503" y="2748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3"/>
          <p:cNvSpPr/>
          <p:nvPr/>
        </p:nvSpPr>
        <p:spPr>
          <a:xfrm>
            <a:off x="1339629" y="2366221"/>
            <a:ext cx="18447" cy="130293"/>
          </a:xfrm>
          <a:custGeom>
            <a:avLst/>
            <a:gdLst/>
            <a:ahLst/>
            <a:cxnLst/>
            <a:rect l="l" t="t" r="r" b="b"/>
            <a:pathLst>
              <a:path w="350" h="2472" extrusionOk="0">
                <a:moveTo>
                  <a:pt x="349" y="1"/>
                </a:moveTo>
                <a:lnTo>
                  <a:pt x="1" y="1262"/>
                </a:lnTo>
                <a:cubicBezTo>
                  <a:pt x="11" y="1395"/>
                  <a:pt x="226" y="2471"/>
                  <a:pt x="226" y="2471"/>
                </a:cubicBezTo>
                <a:lnTo>
                  <a:pt x="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3"/>
          <p:cNvSpPr/>
          <p:nvPr/>
        </p:nvSpPr>
        <p:spPr>
          <a:xfrm>
            <a:off x="3929937" y="3322583"/>
            <a:ext cx="150262" cy="581996"/>
          </a:xfrm>
          <a:custGeom>
            <a:avLst/>
            <a:gdLst/>
            <a:ahLst/>
            <a:cxnLst/>
            <a:rect l="l" t="t" r="r" b="b"/>
            <a:pathLst>
              <a:path w="2851" h="11042" extrusionOk="0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63"/>
          <p:cNvSpPr/>
          <p:nvPr/>
        </p:nvSpPr>
        <p:spPr>
          <a:xfrm>
            <a:off x="3598730" y="3322583"/>
            <a:ext cx="150262" cy="581996"/>
          </a:xfrm>
          <a:custGeom>
            <a:avLst/>
            <a:gdLst/>
            <a:ahLst/>
            <a:cxnLst/>
            <a:rect l="l" t="t" r="r" b="b"/>
            <a:pathLst>
              <a:path w="2851" h="11042" extrusionOk="0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63"/>
          <p:cNvSpPr/>
          <p:nvPr/>
        </p:nvSpPr>
        <p:spPr>
          <a:xfrm>
            <a:off x="3256666" y="3322583"/>
            <a:ext cx="150262" cy="581996"/>
          </a:xfrm>
          <a:custGeom>
            <a:avLst/>
            <a:gdLst/>
            <a:ahLst/>
            <a:cxnLst/>
            <a:rect l="l" t="t" r="r" b="b"/>
            <a:pathLst>
              <a:path w="2851" h="11042" extrusionOk="0">
                <a:moveTo>
                  <a:pt x="1928" y="1"/>
                </a:moveTo>
                <a:lnTo>
                  <a:pt x="1" y="10888"/>
                </a:lnTo>
                <a:cubicBezTo>
                  <a:pt x="21" y="10990"/>
                  <a:pt x="103" y="11041"/>
                  <a:pt x="184" y="11041"/>
                </a:cubicBezTo>
                <a:cubicBezTo>
                  <a:pt x="265" y="11041"/>
                  <a:pt x="344" y="10990"/>
                  <a:pt x="360" y="10888"/>
                </a:cubicBezTo>
                <a:lnTo>
                  <a:pt x="28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63"/>
          <p:cNvSpPr/>
          <p:nvPr/>
        </p:nvSpPr>
        <p:spPr>
          <a:xfrm>
            <a:off x="3665720" y="2867619"/>
            <a:ext cx="493319" cy="440424"/>
          </a:xfrm>
          <a:custGeom>
            <a:avLst/>
            <a:gdLst/>
            <a:ahLst/>
            <a:cxnLst/>
            <a:rect l="l" t="t" r="r" b="b"/>
            <a:pathLst>
              <a:path w="9360" h="8356" extrusionOk="0">
                <a:moveTo>
                  <a:pt x="3383" y="1"/>
                </a:moveTo>
                <a:cubicBezTo>
                  <a:pt x="3066" y="1"/>
                  <a:pt x="2768" y="206"/>
                  <a:pt x="2655" y="514"/>
                </a:cubicBezTo>
                <a:lnTo>
                  <a:pt x="185" y="7310"/>
                </a:lnTo>
                <a:cubicBezTo>
                  <a:pt x="0" y="7823"/>
                  <a:pt x="369" y="8356"/>
                  <a:pt x="913" y="8356"/>
                </a:cubicBezTo>
                <a:lnTo>
                  <a:pt x="5977" y="8356"/>
                </a:lnTo>
                <a:cubicBezTo>
                  <a:pt x="6305" y="8356"/>
                  <a:pt x="6592" y="8151"/>
                  <a:pt x="6705" y="7843"/>
                </a:cubicBezTo>
                <a:lnTo>
                  <a:pt x="9175" y="1047"/>
                </a:lnTo>
                <a:cubicBezTo>
                  <a:pt x="9360" y="534"/>
                  <a:pt x="8991" y="1"/>
                  <a:pt x="84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63"/>
          <p:cNvSpPr/>
          <p:nvPr/>
        </p:nvSpPr>
        <p:spPr>
          <a:xfrm>
            <a:off x="3306420" y="3307983"/>
            <a:ext cx="714311" cy="28726"/>
          </a:xfrm>
          <a:custGeom>
            <a:avLst/>
            <a:gdLst/>
            <a:ahLst/>
            <a:cxnLst/>
            <a:rect l="l" t="t" r="r" b="b"/>
            <a:pathLst>
              <a:path w="13553" h="545" extrusionOk="0">
                <a:moveTo>
                  <a:pt x="277" y="1"/>
                </a:moveTo>
                <a:cubicBezTo>
                  <a:pt x="123" y="1"/>
                  <a:pt x="0" y="124"/>
                  <a:pt x="0" y="267"/>
                </a:cubicBezTo>
                <a:cubicBezTo>
                  <a:pt x="0" y="421"/>
                  <a:pt x="123" y="544"/>
                  <a:pt x="277" y="544"/>
                </a:cubicBezTo>
                <a:lnTo>
                  <a:pt x="13276" y="544"/>
                </a:lnTo>
                <a:cubicBezTo>
                  <a:pt x="13430" y="544"/>
                  <a:pt x="13553" y="421"/>
                  <a:pt x="13553" y="267"/>
                </a:cubicBezTo>
                <a:cubicBezTo>
                  <a:pt x="13553" y="124"/>
                  <a:pt x="13430" y="1"/>
                  <a:pt x="132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63"/>
          <p:cNvSpPr/>
          <p:nvPr/>
        </p:nvSpPr>
        <p:spPr>
          <a:xfrm>
            <a:off x="3715422" y="3307983"/>
            <a:ext cx="305320" cy="28726"/>
          </a:xfrm>
          <a:custGeom>
            <a:avLst/>
            <a:gdLst/>
            <a:ahLst/>
            <a:cxnLst/>
            <a:rect l="l" t="t" r="r" b="b"/>
            <a:pathLst>
              <a:path w="5793" h="545" extrusionOk="0">
                <a:moveTo>
                  <a:pt x="277" y="1"/>
                </a:moveTo>
                <a:cubicBezTo>
                  <a:pt x="124" y="1"/>
                  <a:pt x="0" y="124"/>
                  <a:pt x="0" y="267"/>
                </a:cubicBezTo>
                <a:cubicBezTo>
                  <a:pt x="0" y="421"/>
                  <a:pt x="124" y="544"/>
                  <a:pt x="277" y="544"/>
                </a:cubicBezTo>
                <a:lnTo>
                  <a:pt x="5516" y="544"/>
                </a:lnTo>
                <a:cubicBezTo>
                  <a:pt x="5670" y="544"/>
                  <a:pt x="5793" y="421"/>
                  <a:pt x="5793" y="267"/>
                </a:cubicBezTo>
                <a:cubicBezTo>
                  <a:pt x="5793" y="124"/>
                  <a:pt x="5670" y="1"/>
                  <a:pt x="5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3"/>
          <p:cNvSpPr/>
          <p:nvPr/>
        </p:nvSpPr>
        <p:spPr>
          <a:xfrm>
            <a:off x="3566316" y="3322583"/>
            <a:ext cx="150209" cy="581996"/>
          </a:xfrm>
          <a:custGeom>
            <a:avLst/>
            <a:gdLst/>
            <a:ahLst/>
            <a:cxnLst/>
            <a:rect l="l" t="t" r="r" b="b"/>
            <a:pathLst>
              <a:path w="2850" h="11042" extrusionOk="0">
                <a:moveTo>
                  <a:pt x="1927" y="1"/>
                </a:moveTo>
                <a:lnTo>
                  <a:pt x="0" y="10888"/>
                </a:lnTo>
                <a:cubicBezTo>
                  <a:pt x="15" y="10990"/>
                  <a:pt x="97" y="11041"/>
                  <a:pt x="181" y="11041"/>
                </a:cubicBezTo>
                <a:cubicBezTo>
                  <a:pt x="264" y="11041"/>
                  <a:pt x="349" y="10990"/>
                  <a:pt x="369" y="10888"/>
                </a:cubicBezTo>
                <a:lnTo>
                  <a:pt x="28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3"/>
          <p:cNvSpPr/>
          <p:nvPr/>
        </p:nvSpPr>
        <p:spPr>
          <a:xfrm>
            <a:off x="3714315" y="2467049"/>
            <a:ext cx="301051" cy="312766"/>
          </a:xfrm>
          <a:custGeom>
            <a:avLst/>
            <a:gdLst/>
            <a:ahLst/>
            <a:cxnLst/>
            <a:rect l="l" t="t" r="r" b="b"/>
            <a:pathLst>
              <a:path w="5712" h="5934" extrusionOk="0">
                <a:moveTo>
                  <a:pt x="2819" y="0"/>
                </a:moveTo>
                <a:cubicBezTo>
                  <a:pt x="2414" y="0"/>
                  <a:pt x="2050" y="175"/>
                  <a:pt x="1703" y="599"/>
                </a:cubicBezTo>
                <a:cubicBezTo>
                  <a:pt x="1252" y="630"/>
                  <a:pt x="903" y="999"/>
                  <a:pt x="893" y="1440"/>
                </a:cubicBezTo>
                <a:cubicBezTo>
                  <a:pt x="831" y="2250"/>
                  <a:pt x="975" y="2670"/>
                  <a:pt x="626" y="3480"/>
                </a:cubicBezTo>
                <a:cubicBezTo>
                  <a:pt x="278" y="4290"/>
                  <a:pt x="1" y="5387"/>
                  <a:pt x="1457" y="5479"/>
                </a:cubicBezTo>
                <a:cubicBezTo>
                  <a:pt x="2912" y="5581"/>
                  <a:pt x="3363" y="5520"/>
                  <a:pt x="3815" y="5868"/>
                </a:cubicBezTo>
                <a:cubicBezTo>
                  <a:pt x="3872" y="5913"/>
                  <a:pt x="3948" y="5933"/>
                  <a:pt x="4036" y="5933"/>
                </a:cubicBezTo>
                <a:cubicBezTo>
                  <a:pt x="4619" y="5933"/>
                  <a:pt x="5712" y="5029"/>
                  <a:pt x="5239" y="4218"/>
                </a:cubicBezTo>
                <a:cubicBezTo>
                  <a:pt x="4696" y="3285"/>
                  <a:pt x="4481" y="2752"/>
                  <a:pt x="4706" y="2024"/>
                </a:cubicBezTo>
                <a:cubicBezTo>
                  <a:pt x="4932" y="1307"/>
                  <a:pt x="4460" y="517"/>
                  <a:pt x="3589" y="169"/>
                </a:cubicBezTo>
                <a:cubicBezTo>
                  <a:pt x="3314" y="62"/>
                  <a:pt x="3059" y="0"/>
                  <a:pt x="28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63"/>
          <p:cNvSpPr/>
          <p:nvPr/>
        </p:nvSpPr>
        <p:spPr>
          <a:xfrm>
            <a:off x="3518195" y="2719514"/>
            <a:ext cx="276701" cy="310816"/>
          </a:xfrm>
          <a:custGeom>
            <a:avLst/>
            <a:gdLst/>
            <a:ahLst/>
            <a:cxnLst/>
            <a:rect l="l" t="t" r="r" b="b"/>
            <a:pathLst>
              <a:path w="5250" h="5897" extrusionOk="0">
                <a:moveTo>
                  <a:pt x="4652" y="0"/>
                </a:moveTo>
                <a:cubicBezTo>
                  <a:pt x="4598" y="0"/>
                  <a:pt x="4538" y="13"/>
                  <a:pt x="4470" y="43"/>
                </a:cubicBezTo>
                <a:cubicBezTo>
                  <a:pt x="4009" y="248"/>
                  <a:pt x="3794" y="1263"/>
                  <a:pt x="3660" y="1653"/>
                </a:cubicBezTo>
                <a:cubicBezTo>
                  <a:pt x="3291" y="2790"/>
                  <a:pt x="2922" y="4605"/>
                  <a:pt x="2922" y="4605"/>
                </a:cubicBezTo>
                <a:lnTo>
                  <a:pt x="1" y="4953"/>
                </a:lnTo>
                <a:lnTo>
                  <a:pt x="1" y="5897"/>
                </a:lnTo>
                <a:cubicBezTo>
                  <a:pt x="1" y="5897"/>
                  <a:pt x="3322" y="5897"/>
                  <a:pt x="3609" y="5681"/>
                </a:cubicBezTo>
                <a:cubicBezTo>
                  <a:pt x="4081" y="5333"/>
                  <a:pt x="4245" y="4728"/>
                  <a:pt x="4747" y="2903"/>
                </a:cubicBezTo>
                <a:cubicBezTo>
                  <a:pt x="5249" y="1078"/>
                  <a:pt x="5044" y="433"/>
                  <a:pt x="5044" y="433"/>
                </a:cubicBezTo>
                <a:cubicBezTo>
                  <a:pt x="5044" y="433"/>
                  <a:pt x="4962" y="0"/>
                  <a:pt x="46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63"/>
          <p:cNvSpPr/>
          <p:nvPr/>
        </p:nvSpPr>
        <p:spPr>
          <a:xfrm>
            <a:off x="3708939" y="2705441"/>
            <a:ext cx="304793" cy="389719"/>
          </a:xfrm>
          <a:custGeom>
            <a:avLst/>
            <a:gdLst/>
            <a:ahLst/>
            <a:cxnLst/>
            <a:rect l="l" t="t" r="r" b="b"/>
            <a:pathLst>
              <a:path w="5783" h="7394" extrusionOk="0">
                <a:moveTo>
                  <a:pt x="2570" y="0"/>
                </a:moveTo>
                <a:cubicBezTo>
                  <a:pt x="2141" y="0"/>
                  <a:pt x="1063" y="33"/>
                  <a:pt x="810" y="351"/>
                </a:cubicBezTo>
                <a:cubicBezTo>
                  <a:pt x="482" y="741"/>
                  <a:pt x="226" y="2176"/>
                  <a:pt x="52" y="2832"/>
                </a:cubicBezTo>
                <a:cubicBezTo>
                  <a:pt x="11" y="2945"/>
                  <a:pt x="0" y="3068"/>
                  <a:pt x="0" y="3201"/>
                </a:cubicBezTo>
                <a:cubicBezTo>
                  <a:pt x="0" y="3693"/>
                  <a:pt x="267" y="4144"/>
                  <a:pt x="575" y="4626"/>
                </a:cubicBezTo>
                <a:cubicBezTo>
                  <a:pt x="636" y="4739"/>
                  <a:pt x="687" y="4872"/>
                  <a:pt x="708" y="5005"/>
                </a:cubicBezTo>
                <a:cubicBezTo>
                  <a:pt x="903" y="5846"/>
                  <a:pt x="780" y="7394"/>
                  <a:pt x="780" y="7394"/>
                </a:cubicBezTo>
                <a:lnTo>
                  <a:pt x="4655" y="7394"/>
                </a:lnTo>
                <a:cubicBezTo>
                  <a:pt x="4655" y="7394"/>
                  <a:pt x="5034" y="4862"/>
                  <a:pt x="5167" y="3826"/>
                </a:cubicBezTo>
                <a:cubicBezTo>
                  <a:pt x="5270" y="3047"/>
                  <a:pt x="5782" y="1714"/>
                  <a:pt x="5741" y="915"/>
                </a:cubicBezTo>
                <a:cubicBezTo>
                  <a:pt x="5731" y="669"/>
                  <a:pt x="5659" y="454"/>
                  <a:pt x="5495" y="361"/>
                </a:cubicBezTo>
                <a:cubicBezTo>
                  <a:pt x="4860" y="2"/>
                  <a:pt x="2748" y="2"/>
                  <a:pt x="2748" y="2"/>
                </a:cubicBezTo>
                <a:cubicBezTo>
                  <a:pt x="2748" y="2"/>
                  <a:pt x="2680" y="0"/>
                  <a:pt x="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63"/>
          <p:cNvSpPr/>
          <p:nvPr/>
        </p:nvSpPr>
        <p:spPr>
          <a:xfrm>
            <a:off x="3708939" y="2874102"/>
            <a:ext cx="239386" cy="95190"/>
          </a:xfrm>
          <a:custGeom>
            <a:avLst/>
            <a:gdLst/>
            <a:ahLst/>
            <a:cxnLst/>
            <a:rect l="l" t="t" r="r" b="b"/>
            <a:pathLst>
              <a:path w="4542" h="1806" extrusionOk="0">
                <a:moveTo>
                  <a:pt x="0" y="1"/>
                </a:moveTo>
                <a:cubicBezTo>
                  <a:pt x="0" y="493"/>
                  <a:pt x="277" y="944"/>
                  <a:pt x="575" y="1426"/>
                </a:cubicBezTo>
                <a:cubicBezTo>
                  <a:pt x="636" y="1539"/>
                  <a:pt x="687" y="1672"/>
                  <a:pt x="708" y="1805"/>
                </a:cubicBezTo>
                <a:cubicBezTo>
                  <a:pt x="1589" y="1200"/>
                  <a:pt x="4541" y="965"/>
                  <a:pt x="4542" y="965"/>
                </a:cubicBezTo>
                <a:lnTo>
                  <a:pt x="4542" y="965"/>
                </a:lnTo>
                <a:cubicBezTo>
                  <a:pt x="4542" y="965"/>
                  <a:pt x="4305" y="978"/>
                  <a:pt x="3543" y="978"/>
                </a:cubicBezTo>
                <a:cubicBezTo>
                  <a:pt x="3161" y="978"/>
                  <a:pt x="2649" y="975"/>
                  <a:pt x="1969" y="965"/>
                </a:cubicBezTo>
                <a:cubicBezTo>
                  <a:pt x="698" y="944"/>
                  <a:pt x="195" y="401"/>
                  <a:pt x="0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63"/>
          <p:cNvSpPr/>
          <p:nvPr/>
        </p:nvSpPr>
        <p:spPr>
          <a:xfrm>
            <a:off x="3954235" y="2754195"/>
            <a:ext cx="59504" cy="340965"/>
          </a:xfrm>
          <a:custGeom>
            <a:avLst/>
            <a:gdLst/>
            <a:ahLst/>
            <a:cxnLst/>
            <a:rect l="l" t="t" r="r" b="b"/>
            <a:pathLst>
              <a:path w="1129" h="6469" extrusionOk="0">
                <a:moveTo>
                  <a:pt x="1087" y="0"/>
                </a:moveTo>
                <a:lnTo>
                  <a:pt x="185" y="492"/>
                </a:lnTo>
                <a:lnTo>
                  <a:pt x="1" y="6469"/>
                </a:lnTo>
                <a:cubicBezTo>
                  <a:pt x="1" y="6469"/>
                  <a:pt x="380" y="3937"/>
                  <a:pt x="513" y="2901"/>
                </a:cubicBezTo>
                <a:cubicBezTo>
                  <a:pt x="616" y="2122"/>
                  <a:pt x="1128" y="789"/>
                  <a:pt x="1087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63"/>
          <p:cNvSpPr/>
          <p:nvPr/>
        </p:nvSpPr>
        <p:spPr>
          <a:xfrm>
            <a:off x="3673837" y="2980991"/>
            <a:ext cx="229109" cy="49334"/>
          </a:xfrm>
          <a:custGeom>
            <a:avLst/>
            <a:gdLst/>
            <a:ahLst/>
            <a:cxnLst/>
            <a:rect l="l" t="t" r="r" b="b"/>
            <a:pathLst>
              <a:path w="4347" h="936" extrusionOk="0">
                <a:moveTo>
                  <a:pt x="998" y="0"/>
                </a:moveTo>
                <a:cubicBezTo>
                  <a:pt x="530" y="0"/>
                  <a:pt x="118" y="473"/>
                  <a:pt x="0" y="936"/>
                </a:cubicBezTo>
                <a:lnTo>
                  <a:pt x="4275" y="936"/>
                </a:lnTo>
                <a:lnTo>
                  <a:pt x="4347" y="115"/>
                </a:lnTo>
                <a:lnTo>
                  <a:pt x="4347" y="115"/>
                </a:lnTo>
                <a:cubicBezTo>
                  <a:pt x="4346" y="116"/>
                  <a:pt x="2501" y="187"/>
                  <a:pt x="1917" y="218"/>
                </a:cubicBezTo>
                <a:cubicBezTo>
                  <a:pt x="1640" y="115"/>
                  <a:pt x="1353" y="44"/>
                  <a:pt x="1056" y="3"/>
                </a:cubicBezTo>
                <a:cubicBezTo>
                  <a:pt x="1037" y="1"/>
                  <a:pt x="1017" y="0"/>
                  <a:pt x="998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63"/>
          <p:cNvSpPr/>
          <p:nvPr/>
        </p:nvSpPr>
        <p:spPr>
          <a:xfrm>
            <a:off x="3895889" y="2734640"/>
            <a:ext cx="203230" cy="301118"/>
          </a:xfrm>
          <a:custGeom>
            <a:avLst/>
            <a:gdLst/>
            <a:ahLst/>
            <a:cxnLst/>
            <a:rect l="l" t="t" r="r" b="b"/>
            <a:pathLst>
              <a:path w="3856" h="5713" extrusionOk="0">
                <a:moveTo>
                  <a:pt x="2008" y="0"/>
                </a:moveTo>
                <a:cubicBezTo>
                  <a:pt x="1907" y="0"/>
                  <a:pt x="1728" y="25"/>
                  <a:pt x="1456" y="146"/>
                </a:cubicBezTo>
                <a:cubicBezTo>
                  <a:pt x="995" y="340"/>
                  <a:pt x="1097" y="1499"/>
                  <a:pt x="1231" y="1868"/>
                </a:cubicBezTo>
                <a:cubicBezTo>
                  <a:pt x="1364" y="2247"/>
                  <a:pt x="2184" y="4318"/>
                  <a:pt x="2184" y="4318"/>
                </a:cubicBezTo>
                <a:lnTo>
                  <a:pt x="0" y="4677"/>
                </a:lnTo>
                <a:lnTo>
                  <a:pt x="72" y="5681"/>
                </a:lnTo>
                <a:cubicBezTo>
                  <a:pt x="72" y="5681"/>
                  <a:pt x="650" y="5712"/>
                  <a:pt x="1328" y="5712"/>
                </a:cubicBezTo>
                <a:cubicBezTo>
                  <a:pt x="2165" y="5712"/>
                  <a:pt x="3155" y="5665"/>
                  <a:pt x="3404" y="5456"/>
                </a:cubicBezTo>
                <a:cubicBezTo>
                  <a:pt x="3855" y="5087"/>
                  <a:pt x="3363" y="3723"/>
                  <a:pt x="3014" y="2370"/>
                </a:cubicBezTo>
                <a:cubicBezTo>
                  <a:pt x="2789" y="1560"/>
                  <a:pt x="2492" y="761"/>
                  <a:pt x="2112" y="12"/>
                </a:cubicBezTo>
                <a:cubicBezTo>
                  <a:pt x="2112" y="12"/>
                  <a:pt x="2079" y="0"/>
                  <a:pt x="20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63"/>
          <p:cNvSpPr/>
          <p:nvPr/>
        </p:nvSpPr>
        <p:spPr>
          <a:xfrm>
            <a:off x="3411201" y="3793728"/>
            <a:ext cx="42744" cy="55712"/>
          </a:xfrm>
          <a:custGeom>
            <a:avLst/>
            <a:gdLst/>
            <a:ahLst/>
            <a:cxnLst/>
            <a:rect l="l" t="t" r="r" b="b"/>
            <a:pathLst>
              <a:path w="811" h="1057" extrusionOk="0">
                <a:moveTo>
                  <a:pt x="811" y="1"/>
                </a:moveTo>
                <a:lnTo>
                  <a:pt x="1" y="83"/>
                </a:lnTo>
                <a:lnTo>
                  <a:pt x="8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63"/>
          <p:cNvSpPr/>
          <p:nvPr/>
        </p:nvSpPr>
        <p:spPr>
          <a:xfrm>
            <a:off x="3311269" y="3849386"/>
            <a:ext cx="152423" cy="56292"/>
          </a:xfrm>
          <a:custGeom>
            <a:avLst/>
            <a:gdLst/>
            <a:ahLst/>
            <a:cxnLst/>
            <a:rect l="l" t="t" r="r" b="b"/>
            <a:pathLst>
              <a:path w="2892" h="1068" extrusionOk="0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36" y="1067"/>
                </a:cubicBezTo>
                <a:lnTo>
                  <a:pt x="1210" y="1067"/>
                </a:lnTo>
                <a:cubicBezTo>
                  <a:pt x="1340" y="1067"/>
                  <a:pt x="1463" y="1067"/>
                  <a:pt x="1578" y="1067"/>
                </a:cubicBezTo>
                <a:cubicBezTo>
                  <a:pt x="2330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63"/>
          <p:cNvSpPr/>
          <p:nvPr/>
        </p:nvSpPr>
        <p:spPr>
          <a:xfrm>
            <a:off x="3288026" y="3095101"/>
            <a:ext cx="615436" cy="740857"/>
          </a:xfrm>
          <a:custGeom>
            <a:avLst/>
            <a:gdLst/>
            <a:ahLst/>
            <a:cxnLst/>
            <a:rect l="l" t="t" r="r" b="b"/>
            <a:pathLst>
              <a:path w="11677" h="14056" extrusionOk="0">
                <a:moveTo>
                  <a:pt x="8776" y="1"/>
                </a:moveTo>
                <a:cubicBezTo>
                  <a:pt x="8776" y="1"/>
                  <a:pt x="2963" y="1498"/>
                  <a:pt x="1436" y="2225"/>
                </a:cubicBezTo>
                <a:cubicBezTo>
                  <a:pt x="1" y="2912"/>
                  <a:pt x="749" y="4214"/>
                  <a:pt x="1251" y="7525"/>
                </a:cubicBezTo>
                <a:cubicBezTo>
                  <a:pt x="1579" y="9658"/>
                  <a:pt x="2348" y="14056"/>
                  <a:pt x="2348" y="14056"/>
                </a:cubicBezTo>
                <a:lnTo>
                  <a:pt x="3220" y="14056"/>
                </a:lnTo>
                <a:cubicBezTo>
                  <a:pt x="3363" y="9822"/>
                  <a:pt x="3845" y="6685"/>
                  <a:pt x="3281" y="4839"/>
                </a:cubicBezTo>
                <a:cubicBezTo>
                  <a:pt x="3035" y="4060"/>
                  <a:pt x="3230" y="4050"/>
                  <a:pt x="3640" y="4040"/>
                </a:cubicBezTo>
                <a:cubicBezTo>
                  <a:pt x="3814" y="4033"/>
                  <a:pt x="4283" y="4031"/>
                  <a:pt x="4906" y="4031"/>
                </a:cubicBezTo>
                <a:cubicBezTo>
                  <a:pt x="6150" y="4031"/>
                  <a:pt x="8007" y="4040"/>
                  <a:pt x="9340" y="4040"/>
                </a:cubicBezTo>
                <a:cubicBezTo>
                  <a:pt x="10795" y="4040"/>
                  <a:pt x="11421" y="3322"/>
                  <a:pt x="11523" y="2594"/>
                </a:cubicBezTo>
                <a:cubicBezTo>
                  <a:pt x="11677" y="1477"/>
                  <a:pt x="10898" y="339"/>
                  <a:pt x="109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63"/>
          <p:cNvSpPr/>
          <p:nvPr/>
        </p:nvSpPr>
        <p:spPr>
          <a:xfrm>
            <a:off x="3510078" y="3793728"/>
            <a:ext cx="42744" cy="55712"/>
          </a:xfrm>
          <a:custGeom>
            <a:avLst/>
            <a:gdLst/>
            <a:ahLst/>
            <a:cxnLst/>
            <a:rect l="l" t="t" r="r" b="b"/>
            <a:pathLst>
              <a:path w="811" h="1057" extrusionOk="0">
                <a:moveTo>
                  <a:pt x="811" y="1"/>
                </a:moveTo>
                <a:lnTo>
                  <a:pt x="1" y="83"/>
                </a:lnTo>
                <a:lnTo>
                  <a:pt x="9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63"/>
          <p:cNvSpPr/>
          <p:nvPr/>
        </p:nvSpPr>
        <p:spPr>
          <a:xfrm>
            <a:off x="3410147" y="3849386"/>
            <a:ext cx="152423" cy="56292"/>
          </a:xfrm>
          <a:custGeom>
            <a:avLst/>
            <a:gdLst/>
            <a:ahLst/>
            <a:cxnLst/>
            <a:rect l="l" t="t" r="r" b="b"/>
            <a:pathLst>
              <a:path w="2892" h="1068" extrusionOk="0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46" y="1067"/>
                </a:cubicBezTo>
                <a:lnTo>
                  <a:pt x="1210" y="1067"/>
                </a:lnTo>
                <a:cubicBezTo>
                  <a:pt x="1341" y="1067"/>
                  <a:pt x="1465" y="1067"/>
                  <a:pt x="1582" y="1067"/>
                </a:cubicBezTo>
                <a:cubicBezTo>
                  <a:pt x="2338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63"/>
          <p:cNvSpPr/>
          <p:nvPr/>
        </p:nvSpPr>
        <p:spPr>
          <a:xfrm>
            <a:off x="3379366" y="3095101"/>
            <a:ext cx="615436" cy="740857"/>
          </a:xfrm>
          <a:custGeom>
            <a:avLst/>
            <a:gdLst/>
            <a:ahLst/>
            <a:cxnLst/>
            <a:rect l="l" t="t" r="r" b="b"/>
            <a:pathLst>
              <a:path w="11677" h="14056" extrusionOk="0">
                <a:moveTo>
                  <a:pt x="8345" y="1"/>
                </a:moveTo>
                <a:cubicBezTo>
                  <a:pt x="8345" y="1"/>
                  <a:pt x="2963" y="1498"/>
                  <a:pt x="1446" y="2225"/>
                </a:cubicBezTo>
                <a:cubicBezTo>
                  <a:pt x="0" y="2912"/>
                  <a:pt x="759" y="4214"/>
                  <a:pt x="1251" y="7525"/>
                </a:cubicBezTo>
                <a:cubicBezTo>
                  <a:pt x="1579" y="9658"/>
                  <a:pt x="2440" y="14056"/>
                  <a:pt x="2440" y="14056"/>
                </a:cubicBezTo>
                <a:lnTo>
                  <a:pt x="3311" y="14056"/>
                </a:lnTo>
                <a:cubicBezTo>
                  <a:pt x="3598" y="9852"/>
                  <a:pt x="3855" y="6685"/>
                  <a:pt x="3281" y="4839"/>
                </a:cubicBezTo>
                <a:cubicBezTo>
                  <a:pt x="3034" y="4060"/>
                  <a:pt x="3240" y="4040"/>
                  <a:pt x="3650" y="4040"/>
                </a:cubicBezTo>
                <a:lnTo>
                  <a:pt x="9339" y="4040"/>
                </a:lnTo>
                <a:cubicBezTo>
                  <a:pt x="10795" y="4040"/>
                  <a:pt x="11420" y="3322"/>
                  <a:pt x="11523" y="2594"/>
                </a:cubicBezTo>
                <a:cubicBezTo>
                  <a:pt x="11677" y="1477"/>
                  <a:pt x="10908" y="339"/>
                  <a:pt x="109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63"/>
          <p:cNvSpPr/>
          <p:nvPr/>
        </p:nvSpPr>
        <p:spPr>
          <a:xfrm>
            <a:off x="3797539" y="2705388"/>
            <a:ext cx="115160" cy="71524"/>
          </a:xfrm>
          <a:custGeom>
            <a:avLst/>
            <a:gdLst/>
            <a:ahLst/>
            <a:cxnLst/>
            <a:rect l="l" t="t" r="r" b="b"/>
            <a:pathLst>
              <a:path w="2185" h="1357" extrusionOk="0">
                <a:moveTo>
                  <a:pt x="1094" y="1"/>
                </a:moveTo>
                <a:cubicBezTo>
                  <a:pt x="731" y="1"/>
                  <a:pt x="370" y="19"/>
                  <a:pt x="11" y="55"/>
                </a:cubicBezTo>
                <a:cubicBezTo>
                  <a:pt x="11" y="55"/>
                  <a:pt x="1" y="875"/>
                  <a:pt x="565" y="1357"/>
                </a:cubicBezTo>
                <a:cubicBezTo>
                  <a:pt x="565" y="1357"/>
                  <a:pt x="1754" y="793"/>
                  <a:pt x="2184" y="55"/>
                </a:cubicBezTo>
                <a:cubicBezTo>
                  <a:pt x="1820" y="19"/>
                  <a:pt x="1456" y="1"/>
                  <a:pt x="1094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63"/>
          <p:cNvSpPr/>
          <p:nvPr/>
        </p:nvSpPr>
        <p:spPr>
          <a:xfrm>
            <a:off x="3811031" y="2634761"/>
            <a:ext cx="89230" cy="86493"/>
          </a:xfrm>
          <a:custGeom>
            <a:avLst/>
            <a:gdLst/>
            <a:ahLst/>
            <a:cxnLst/>
            <a:rect l="l" t="t" r="r" b="b"/>
            <a:pathLst>
              <a:path w="1693" h="1641" extrusionOk="0">
                <a:moveTo>
                  <a:pt x="329" y="1"/>
                </a:moveTo>
                <a:cubicBezTo>
                  <a:pt x="329" y="1"/>
                  <a:pt x="288" y="646"/>
                  <a:pt x="288" y="995"/>
                </a:cubicBezTo>
                <a:cubicBezTo>
                  <a:pt x="309" y="1179"/>
                  <a:pt x="175" y="1343"/>
                  <a:pt x="1" y="1364"/>
                </a:cubicBezTo>
                <a:cubicBezTo>
                  <a:pt x="84" y="1583"/>
                  <a:pt x="467" y="1640"/>
                  <a:pt x="849" y="1640"/>
                </a:cubicBezTo>
                <a:cubicBezTo>
                  <a:pt x="1272" y="1640"/>
                  <a:pt x="1692" y="1569"/>
                  <a:pt x="1692" y="1569"/>
                </a:cubicBezTo>
                <a:lnTo>
                  <a:pt x="1518" y="1374"/>
                </a:lnTo>
                <a:cubicBezTo>
                  <a:pt x="1334" y="1169"/>
                  <a:pt x="1426" y="93"/>
                  <a:pt x="1426" y="93"/>
                </a:cubicBezTo>
                <a:lnTo>
                  <a:pt x="329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63"/>
          <p:cNvSpPr/>
          <p:nvPr/>
        </p:nvSpPr>
        <p:spPr>
          <a:xfrm>
            <a:off x="3826211" y="2639610"/>
            <a:ext cx="59978" cy="41481"/>
          </a:xfrm>
          <a:custGeom>
            <a:avLst/>
            <a:gdLst/>
            <a:ahLst/>
            <a:cxnLst/>
            <a:rect l="l" t="t" r="r" b="b"/>
            <a:pathLst>
              <a:path w="1138" h="787" extrusionOk="0">
                <a:moveTo>
                  <a:pt x="1138" y="1"/>
                </a:moveTo>
                <a:lnTo>
                  <a:pt x="0" y="247"/>
                </a:lnTo>
                <a:lnTo>
                  <a:pt x="0" y="770"/>
                </a:lnTo>
                <a:cubicBezTo>
                  <a:pt x="0" y="770"/>
                  <a:pt x="116" y="786"/>
                  <a:pt x="281" y="786"/>
                </a:cubicBezTo>
                <a:cubicBezTo>
                  <a:pt x="528" y="786"/>
                  <a:pt x="884" y="749"/>
                  <a:pt x="1117" y="565"/>
                </a:cubicBezTo>
                <a:lnTo>
                  <a:pt x="1138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3"/>
          <p:cNvSpPr/>
          <p:nvPr/>
        </p:nvSpPr>
        <p:spPr>
          <a:xfrm>
            <a:off x="3741354" y="2497935"/>
            <a:ext cx="181516" cy="179574"/>
          </a:xfrm>
          <a:custGeom>
            <a:avLst/>
            <a:gdLst/>
            <a:ahLst/>
            <a:cxnLst/>
            <a:rect l="l" t="t" r="r" b="b"/>
            <a:pathLst>
              <a:path w="3444" h="3407" extrusionOk="0">
                <a:moveTo>
                  <a:pt x="1732" y="1"/>
                </a:moveTo>
                <a:cubicBezTo>
                  <a:pt x="1341" y="1"/>
                  <a:pt x="1076" y="169"/>
                  <a:pt x="974" y="403"/>
                </a:cubicBezTo>
                <a:cubicBezTo>
                  <a:pt x="974" y="403"/>
                  <a:pt x="1" y="3068"/>
                  <a:pt x="1364" y="3365"/>
                </a:cubicBezTo>
                <a:cubicBezTo>
                  <a:pt x="1494" y="3394"/>
                  <a:pt x="1614" y="3406"/>
                  <a:pt x="1724" y="3406"/>
                </a:cubicBezTo>
                <a:cubicBezTo>
                  <a:pt x="2779" y="3406"/>
                  <a:pt x="3014" y="2248"/>
                  <a:pt x="3014" y="2248"/>
                </a:cubicBezTo>
                <a:cubicBezTo>
                  <a:pt x="3014" y="2248"/>
                  <a:pt x="3363" y="2166"/>
                  <a:pt x="3414" y="1858"/>
                </a:cubicBezTo>
                <a:cubicBezTo>
                  <a:pt x="3443" y="1689"/>
                  <a:pt x="3323" y="1653"/>
                  <a:pt x="3214" y="1653"/>
                </a:cubicBezTo>
                <a:cubicBezTo>
                  <a:pt x="3132" y="1653"/>
                  <a:pt x="3055" y="1674"/>
                  <a:pt x="3055" y="1674"/>
                </a:cubicBezTo>
                <a:cubicBezTo>
                  <a:pt x="3055" y="1674"/>
                  <a:pt x="3425" y="587"/>
                  <a:pt x="2594" y="218"/>
                </a:cubicBezTo>
                <a:cubicBezTo>
                  <a:pt x="2265" y="65"/>
                  <a:pt x="1974" y="1"/>
                  <a:pt x="1732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63"/>
          <p:cNvSpPr/>
          <p:nvPr/>
        </p:nvSpPr>
        <p:spPr>
          <a:xfrm>
            <a:off x="3799700" y="2482228"/>
            <a:ext cx="125438" cy="103939"/>
          </a:xfrm>
          <a:custGeom>
            <a:avLst/>
            <a:gdLst/>
            <a:ahLst/>
            <a:cxnLst/>
            <a:rect l="l" t="t" r="r" b="b"/>
            <a:pathLst>
              <a:path w="2380" h="1972" extrusionOk="0">
                <a:moveTo>
                  <a:pt x="912" y="0"/>
                </a:moveTo>
                <a:cubicBezTo>
                  <a:pt x="553" y="0"/>
                  <a:pt x="203" y="106"/>
                  <a:pt x="1" y="373"/>
                </a:cubicBezTo>
                <a:cubicBezTo>
                  <a:pt x="1" y="373"/>
                  <a:pt x="308" y="1869"/>
                  <a:pt x="1948" y="1972"/>
                </a:cubicBezTo>
                <a:cubicBezTo>
                  <a:pt x="1948" y="1972"/>
                  <a:pt x="2379" y="916"/>
                  <a:pt x="2092" y="465"/>
                </a:cubicBezTo>
                <a:cubicBezTo>
                  <a:pt x="1925" y="203"/>
                  <a:pt x="1410" y="0"/>
                  <a:pt x="9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63"/>
          <p:cNvSpPr/>
          <p:nvPr/>
        </p:nvSpPr>
        <p:spPr>
          <a:xfrm>
            <a:off x="3292348" y="2769321"/>
            <a:ext cx="427965" cy="244826"/>
          </a:xfrm>
          <a:custGeom>
            <a:avLst/>
            <a:gdLst/>
            <a:ahLst/>
            <a:cxnLst/>
            <a:rect l="l" t="t" r="r" b="b"/>
            <a:pathLst>
              <a:path w="8120" h="4645" extrusionOk="0">
                <a:moveTo>
                  <a:pt x="329" y="0"/>
                </a:moveTo>
                <a:cubicBezTo>
                  <a:pt x="134" y="0"/>
                  <a:pt x="1" y="185"/>
                  <a:pt x="72" y="369"/>
                </a:cubicBezTo>
                <a:lnTo>
                  <a:pt x="1631" y="4644"/>
                </a:lnTo>
                <a:lnTo>
                  <a:pt x="8120" y="4644"/>
                </a:lnTo>
                <a:lnTo>
                  <a:pt x="6490" y="174"/>
                </a:lnTo>
                <a:cubicBezTo>
                  <a:pt x="6449" y="72"/>
                  <a:pt x="6346" y="0"/>
                  <a:pt x="623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3"/>
          <p:cNvSpPr/>
          <p:nvPr/>
        </p:nvSpPr>
        <p:spPr>
          <a:xfrm>
            <a:off x="3572799" y="3014091"/>
            <a:ext cx="361504" cy="21663"/>
          </a:xfrm>
          <a:custGeom>
            <a:avLst/>
            <a:gdLst/>
            <a:ahLst/>
            <a:cxnLst/>
            <a:rect l="l" t="t" r="r" b="b"/>
            <a:pathLst>
              <a:path w="6859" h="411" extrusionOk="0">
                <a:moveTo>
                  <a:pt x="205" y="0"/>
                </a:moveTo>
                <a:cubicBezTo>
                  <a:pt x="92" y="0"/>
                  <a:pt x="0" y="92"/>
                  <a:pt x="0" y="205"/>
                </a:cubicBezTo>
                <a:cubicBezTo>
                  <a:pt x="0" y="318"/>
                  <a:pt x="92" y="410"/>
                  <a:pt x="205" y="410"/>
                </a:cubicBezTo>
                <a:lnTo>
                  <a:pt x="6664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63"/>
          <p:cNvSpPr/>
          <p:nvPr/>
        </p:nvSpPr>
        <p:spPr>
          <a:xfrm>
            <a:off x="3368561" y="3014091"/>
            <a:ext cx="361504" cy="21663"/>
          </a:xfrm>
          <a:custGeom>
            <a:avLst/>
            <a:gdLst/>
            <a:ahLst/>
            <a:cxnLst/>
            <a:rect l="l" t="t" r="r" b="b"/>
            <a:pathLst>
              <a:path w="6859" h="411" extrusionOk="0">
                <a:moveTo>
                  <a:pt x="195" y="0"/>
                </a:moveTo>
                <a:cubicBezTo>
                  <a:pt x="82" y="0"/>
                  <a:pt x="0" y="92"/>
                  <a:pt x="0" y="205"/>
                </a:cubicBezTo>
                <a:cubicBezTo>
                  <a:pt x="0" y="318"/>
                  <a:pt x="92" y="410"/>
                  <a:pt x="195" y="410"/>
                </a:cubicBezTo>
                <a:lnTo>
                  <a:pt x="6653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5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63"/>
          <p:cNvSpPr/>
          <p:nvPr/>
        </p:nvSpPr>
        <p:spPr>
          <a:xfrm>
            <a:off x="4336251" y="3055677"/>
            <a:ext cx="219411" cy="849434"/>
          </a:xfrm>
          <a:custGeom>
            <a:avLst/>
            <a:gdLst/>
            <a:ahLst/>
            <a:cxnLst/>
            <a:rect l="l" t="t" r="r" b="b"/>
            <a:pathLst>
              <a:path w="4163" h="16116" extrusionOk="0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3" y="15870"/>
                </a:cubicBezTo>
                <a:lnTo>
                  <a:pt x="135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63"/>
          <p:cNvSpPr/>
          <p:nvPr/>
        </p:nvSpPr>
        <p:spPr>
          <a:xfrm>
            <a:off x="2406775" y="3055677"/>
            <a:ext cx="219411" cy="849434"/>
          </a:xfrm>
          <a:custGeom>
            <a:avLst/>
            <a:gdLst/>
            <a:ahLst/>
            <a:cxnLst/>
            <a:rect l="l" t="t" r="r" b="b"/>
            <a:pathLst>
              <a:path w="4163" h="16116" extrusionOk="0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2" y="15870"/>
                </a:cubicBezTo>
                <a:lnTo>
                  <a:pt x="13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63"/>
          <p:cNvSpPr/>
          <p:nvPr/>
        </p:nvSpPr>
        <p:spPr>
          <a:xfrm>
            <a:off x="1814039" y="3055677"/>
            <a:ext cx="219411" cy="849434"/>
          </a:xfrm>
          <a:custGeom>
            <a:avLst/>
            <a:gdLst/>
            <a:ahLst/>
            <a:cxnLst/>
            <a:rect l="l" t="t" r="r" b="b"/>
            <a:pathLst>
              <a:path w="4163" h="16116" extrusionOk="0">
                <a:moveTo>
                  <a:pt x="2809" y="0"/>
                </a:moveTo>
                <a:lnTo>
                  <a:pt x="0" y="15870"/>
                </a:lnTo>
                <a:cubicBezTo>
                  <a:pt x="11" y="16034"/>
                  <a:pt x="139" y="16116"/>
                  <a:pt x="267" y="16116"/>
                </a:cubicBezTo>
                <a:cubicBezTo>
                  <a:pt x="395" y="16116"/>
                  <a:pt x="523" y="16034"/>
                  <a:pt x="534" y="15870"/>
                </a:cubicBezTo>
                <a:lnTo>
                  <a:pt x="41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63"/>
          <p:cNvSpPr/>
          <p:nvPr/>
        </p:nvSpPr>
        <p:spPr>
          <a:xfrm>
            <a:off x="3650066" y="3055677"/>
            <a:ext cx="219411" cy="849434"/>
          </a:xfrm>
          <a:custGeom>
            <a:avLst/>
            <a:gdLst/>
            <a:ahLst/>
            <a:cxnLst/>
            <a:rect l="l" t="t" r="r" b="b"/>
            <a:pathLst>
              <a:path w="4163" h="16116" extrusionOk="0">
                <a:moveTo>
                  <a:pt x="2799" y="0"/>
                </a:moveTo>
                <a:lnTo>
                  <a:pt x="0" y="15870"/>
                </a:lnTo>
                <a:cubicBezTo>
                  <a:pt x="10" y="16034"/>
                  <a:pt x="138" y="16116"/>
                  <a:pt x="267" y="16116"/>
                </a:cubicBezTo>
                <a:cubicBezTo>
                  <a:pt x="395" y="16116"/>
                  <a:pt x="523" y="16034"/>
                  <a:pt x="533" y="15870"/>
                </a:cubicBezTo>
                <a:lnTo>
                  <a:pt x="41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63"/>
          <p:cNvSpPr/>
          <p:nvPr/>
        </p:nvSpPr>
        <p:spPr>
          <a:xfrm>
            <a:off x="1814039" y="3035701"/>
            <a:ext cx="2760477" cy="40005"/>
          </a:xfrm>
          <a:custGeom>
            <a:avLst/>
            <a:gdLst/>
            <a:ahLst/>
            <a:cxnLst/>
            <a:rect l="l" t="t" r="r" b="b"/>
            <a:pathLst>
              <a:path w="52376" h="759" extrusionOk="0">
                <a:moveTo>
                  <a:pt x="329" y="0"/>
                </a:moveTo>
                <a:cubicBezTo>
                  <a:pt x="144" y="0"/>
                  <a:pt x="0" y="144"/>
                  <a:pt x="0" y="328"/>
                </a:cubicBezTo>
                <a:lnTo>
                  <a:pt x="0" y="431"/>
                </a:lnTo>
                <a:cubicBezTo>
                  <a:pt x="0" y="605"/>
                  <a:pt x="144" y="759"/>
                  <a:pt x="329" y="759"/>
                </a:cubicBezTo>
                <a:lnTo>
                  <a:pt x="52058" y="759"/>
                </a:lnTo>
                <a:cubicBezTo>
                  <a:pt x="52232" y="759"/>
                  <a:pt x="52375" y="605"/>
                  <a:pt x="52375" y="431"/>
                </a:cubicBezTo>
                <a:lnTo>
                  <a:pt x="52375" y="328"/>
                </a:lnTo>
                <a:cubicBezTo>
                  <a:pt x="52375" y="144"/>
                  <a:pt x="52232" y="0"/>
                  <a:pt x="520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63"/>
          <p:cNvSpPr/>
          <p:nvPr/>
        </p:nvSpPr>
        <p:spPr>
          <a:xfrm>
            <a:off x="3928303" y="3035701"/>
            <a:ext cx="646796" cy="40005"/>
          </a:xfrm>
          <a:custGeom>
            <a:avLst/>
            <a:gdLst/>
            <a:ahLst/>
            <a:cxnLst/>
            <a:rect l="l" t="t" r="r" b="b"/>
            <a:pathLst>
              <a:path w="12272" h="759" extrusionOk="0">
                <a:moveTo>
                  <a:pt x="380" y="0"/>
                </a:moveTo>
                <a:cubicBezTo>
                  <a:pt x="175" y="0"/>
                  <a:pt x="1" y="164"/>
                  <a:pt x="1" y="379"/>
                </a:cubicBezTo>
                <a:cubicBezTo>
                  <a:pt x="1" y="584"/>
                  <a:pt x="175" y="748"/>
                  <a:pt x="380" y="759"/>
                </a:cubicBezTo>
                <a:lnTo>
                  <a:pt x="11892" y="759"/>
                </a:lnTo>
                <a:cubicBezTo>
                  <a:pt x="12097" y="759"/>
                  <a:pt x="12272" y="584"/>
                  <a:pt x="12272" y="379"/>
                </a:cubicBezTo>
                <a:cubicBezTo>
                  <a:pt x="12272" y="164"/>
                  <a:pt x="12097" y="0"/>
                  <a:pt x="118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63"/>
          <p:cNvSpPr/>
          <p:nvPr/>
        </p:nvSpPr>
        <p:spPr>
          <a:xfrm>
            <a:off x="2411097" y="2769321"/>
            <a:ext cx="427965" cy="244826"/>
          </a:xfrm>
          <a:custGeom>
            <a:avLst/>
            <a:gdLst/>
            <a:ahLst/>
            <a:cxnLst/>
            <a:rect l="l" t="t" r="r" b="b"/>
            <a:pathLst>
              <a:path w="8120" h="4645" extrusionOk="0">
                <a:moveTo>
                  <a:pt x="1897" y="0"/>
                </a:moveTo>
                <a:cubicBezTo>
                  <a:pt x="1774" y="0"/>
                  <a:pt x="1671" y="72"/>
                  <a:pt x="1641" y="174"/>
                </a:cubicBezTo>
                <a:lnTo>
                  <a:pt x="0" y="4644"/>
                </a:lnTo>
                <a:lnTo>
                  <a:pt x="6490" y="4644"/>
                </a:lnTo>
                <a:lnTo>
                  <a:pt x="8048" y="369"/>
                </a:lnTo>
                <a:cubicBezTo>
                  <a:pt x="8120" y="185"/>
                  <a:pt x="7986" y="0"/>
                  <a:pt x="7792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63"/>
          <p:cNvSpPr/>
          <p:nvPr/>
        </p:nvSpPr>
        <p:spPr>
          <a:xfrm>
            <a:off x="2197109" y="3014091"/>
            <a:ext cx="361556" cy="21663"/>
          </a:xfrm>
          <a:custGeom>
            <a:avLst/>
            <a:gdLst/>
            <a:ahLst/>
            <a:cxnLst/>
            <a:rect l="l" t="t" r="r" b="b"/>
            <a:pathLst>
              <a:path w="6860" h="411" extrusionOk="0">
                <a:moveTo>
                  <a:pt x="196" y="0"/>
                </a:moveTo>
                <a:cubicBezTo>
                  <a:pt x="83" y="0"/>
                  <a:pt x="1" y="92"/>
                  <a:pt x="1" y="205"/>
                </a:cubicBezTo>
                <a:cubicBezTo>
                  <a:pt x="1" y="318"/>
                  <a:pt x="93" y="410"/>
                  <a:pt x="196" y="410"/>
                </a:cubicBezTo>
                <a:lnTo>
                  <a:pt x="665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67" y="0"/>
                  <a:pt x="665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63"/>
          <p:cNvSpPr/>
          <p:nvPr/>
        </p:nvSpPr>
        <p:spPr>
          <a:xfrm>
            <a:off x="2401346" y="3014091"/>
            <a:ext cx="361556" cy="21663"/>
          </a:xfrm>
          <a:custGeom>
            <a:avLst/>
            <a:gdLst/>
            <a:ahLst/>
            <a:cxnLst/>
            <a:rect l="l" t="t" r="r" b="b"/>
            <a:pathLst>
              <a:path w="6860" h="411" extrusionOk="0">
                <a:moveTo>
                  <a:pt x="206" y="0"/>
                </a:moveTo>
                <a:cubicBezTo>
                  <a:pt x="93" y="0"/>
                  <a:pt x="1" y="92"/>
                  <a:pt x="1" y="205"/>
                </a:cubicBezTo>
                <a:cubicBezTo>
                  <a:pt x="1" y="318"/>
                  <a:pt x="93" y="410"/>
                  <a:pt x="206" y="410"/>
                </a:cubicBezTo>
                <a:lnTo>
                  <a:pt x="666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77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/>
          </p:nvPr>
        </p:nvSpPr>
        <p:spPr>
          <a:xfrm>
            <a:off x="434496" y="0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Methods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134" name="Google Shape;1134;p45"/>
          <p:cNvSpPr txBox="1">
            <a:spLocks noGrp="1"/>
          </p:cNvSpPr>
          <p:nvPr>
            <p:ph type="subTitle" idx="1"/>
          </p:nvPr>
        </p:nvSpPr>
        <p:spPr>
          <a:xfrm>
            <a:off x="472896" y="681645"/>
            <a:ext cx="3677400" cy="4322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take remove outliers from initial approval amounts (plus minus 2 sigma)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cap off median income per census tract at 200,000. This accounts for 95% of the data approx. 25k zip codes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do a scatter plot.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calculate correlation coefficient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do a train, test split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then train a simple linear regression model and calculate r squared.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We then train a decision tree regressor and calculate r squared.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6027614" y="1272692"/>
            <a:ext cx="2378082" cy="3178713"/>
            <a:chOff x="5593226" y="692187"/>
            <a:chExt cx="2812302" cy="3759121"/>
          </a:xfrm>
        </p:grpSpPr>
        <p:sp>
          <p:nvSpPr>
            <p:cNvPr id="1136" name="Google Shape;1136;p45"/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6248229" y="692187"/>
              <a:ext cx="358446" cy="162652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5902036" y="-83128"/>
            <a:ext cx="32419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Scatter plot with confidence intervals</a:t>
            </a:r>
            <a:endParaRPr sz="3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30FFC7E-B244-8A86-57AC-669A0309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" y="598516"/>
            <a:ext cx="6847575" cy="45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66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3"/>
          <p:cNvSpPr/>
          <p:nvPr/>
        </p:nvSpPr>
        <p:spPr>
          <a:xfrm>
            <a:off x="103787" y="3627797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53"/>
          <p:cNvSpPr/>
          <p:nvPr/>
        </p:nvSpPr>
        <p:spPr>
          <a:xfrm>
            <a:off x="103786" y="3656897"/>
            <a:ext cx="621017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Vital Statistics: Linear Regression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5" name="Google Shape;1515;p53"/>
          <p:cNvSpPr txBox="1">
            <a:spLocks noGrp="1"/>
          </p:cNvSpPr>
          <p:nvPr>
            <p:ph type="title" idx="2"/>
          </p:nvPr>
        </p:nvSpPr>
        <p:spPr>
          <a:xfrm>
            <a:off x="-178129" y="2535719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</a:t>
            </a: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0.19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6" name="Google Shape;1516;p53"/>
          <p:cNvSpPr txBox="1">
            <a:spLocks noGrp="1"/>
          </p:cNvSpPr>
          <p:nvPr>
            <p:ph type="subTitle" idx="1"/>
          </p:nvPr>
        </p:nvSpPr>
        <p:spPr>
          <a:xfrm>
            <a:off x="-148026" y="2878239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Rather strong correlation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7" name="Google Shape;1517;p53"/>
          <p:cNvSpPr txBox="1">
            <a:spLocks noGrp="1"/>
          </p:cNvSpPr>
          <p:nvPr>
            <p:ph type="title" idx="3"/>
          </p:nvPr>
        </p:nvSpPr>
        <p:spPr>
          <a:xfrm>
            <a:off x="2326737" y="2518061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R2 score = 0.04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8" name="Google Shape;1518;p53"/>
          <p:cNvSpPr txBox="1">
            <a:spLocks noGrp="1"/>
          </p:cNvSpPr>
          <p:nvPr>
            <p:ph type="subTitle" idx="4"/>
          </p:nvPr>
        </p:nvSpPr>
        <p:spPr>
          <a:xfrm>
            <a:off x="2268609" y="288726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Model has poor explanatory power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9" name="Google Shape;1519;p53"/>
          <p:cNvSpPr txBox="1">
            <a:spLocks noGrp="1"/>
          </p:cNvSpPr>
          <p:nvPr>
            <p:ph type="title" idx="5"/>
          </p:nvPr>
        </p:nvSpPr>
        <p:spPr>
          <a:xfrm>
            <a:off x="4801500" y="2511332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 &lt; 0.0001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20" name="Google Shape;1520;p53"/>
          <p:cNvSpPr txBox="1">
            <a:spLocks noGrp="1"/>
          </p:cNvSpPr>
          <p:nvPr>
            <p:ph type="subTitle" idx="6"/>
          </p:nvPr>
        </p:nvSpPr>
        <p:spPr>
          <a:xfrm>
            <a:off x="4734465" y="2928975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Statistically significant 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35" name="Google Shape;1535;p53"/>
          <p:cNvSpPr/>
          <p:nvPr/>
        </p:nvSpPr>
        <p:spPr>
          <a:xfrm>
            <a:off x="-398175" y="2079925"/>
            <a:ext cx="58350" cy="59250"/>
          </a:xfrm>
          <a:custGeom>
            <a:avLst/>
            <a:gdLst/>
            <a:ahLst/>
            <a:cxnLst/>
            <a:rect l="l" t="t" r="r" b="b"/>
            <a:pathLst>
              <a:path w="2334" h="2370" extrusionOk="0">
                <a:moveTo>
                  <a:pt x="1294" y="61"/>
                </a:moveTo>
                <a:lnTo>
                  <a:pt x="2285" y="1414"/>
                </a:lnTo>
                <a:lnTo>
                  <a:pt x="1052" y="2309"/>
                </a:lnTo>
                <a:lnTo>
                  <a:pt x="61" y="955"/>
                </a:lnTo>
                <a:lnTo>
                  <a:pt x="1294" y="61"/>
                </a:lnTo>
                <a:close/>
                <a:moveTo>
                  <a:pt x="1306" y="0"/>
                </a:moveTo>
                <a:lnTo>
                  <a:pt x="25" y="931"/>
                </a:lnTo>
                <a:lnTo>
                  <a:pt x="1" y="943"/>
                </a:lnTo>
                <a:lnTo>
                  <a:pt x="1028" y="2357"/>
                </a:lnTo>
                <a:lnTo>
                  <a:pt x="1040" y="2369"/>
                </a:lnTo>
                <a:lnTo>
                  <a:pt x="2321" y="1451"/>
                </a:lnTo>
                <a:lnTo>
                  <a:pt x="2333" y="1439"/>
                </a:lnTo>
                <a:lnTo>
                  <a:pt x="1318" y="24"/>
                </a:lnTo>
                <a:lnTo>
                  <a:pt x="1306" y="0"/>
                </a:lnTo>
                <a:close/>
              </a:path>
            </a:pathLst>
          </a:custGeom>
          <a:solidFill>
            <a:srgbClr val="3F79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3"/>
          <p:cNvSpPr/>
          <p:nvPr/>
        </p:nvSpPr>
        <p:spPr>
          <a:xfrm>
            <a:off x="2469514" y="3615883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3" name="Google Shape;1543;p53"/>
          <p:cNvSpPr/>
          <p:nvPr/>
        </p:nvSpPr>
        <p:spPr>
          <a:xfrm>
            <a:off x="2482631" y="3646280"/>
            <a:ext cx="124656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3"/>
          <p:cNvSpPr/>
          <p:nvPr/>
        </p:nvSpPr>
        <p:spPr>
          <a:xfrm>
            <a:off x="4781177" y="3595140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3"/>
          <p:cNvSpPr/>
          <p:nvPr/>
        </p:nvSpPr>
        <p:spPr>
          <a:xfrm>
            <a:off x="4788483" y="3625065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418;p89">
            <a:extLst>
              <a:ext uri="{FF2B5EF4-FFF2-40B4-BE49-F238E27FC236}">
                <a16:creationId xmlns:a16="http://schemas.microsoft.com/office/drawing/2014/main" id="{A043B776-1840-BDB4-DDA6-C20042E830CF}"/>
              </a:ext>
            </a:extLst>
          </p:cNvPr>
          <p:cNvGrpSpPr/>
          <p:nvPr/>
        </p:nvGrpSpPr>
        <p:grpSpPr>
          <a:xfrm>
            <a:off x="3222285" y="1748160"/>
            <a:ext cx="634656" cy="699982"/>
            <a:chOff x="5985650" y="2860025"/>
            <a:chExt cx="1396075" cy="1539775"/>
          </a:xfrm>
        </p:grpSpPr>
        <p:sp>
          <p:nvSpPr>
            <p:cNvPr id="49" name="Google Shape;8419;p89">
              <a:extLst>
                <a:ext uri="{FF2B5EF4-FFF2-40B4-BE49-F238E27FC236}">
                  <a16:creationId xmlns:a16="http://schemas.microsoft.com/office/drawing/2014/main" id="{303608C0-63D4-7DD0-F297-B5F3DAD103C0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20;p89">
              <a:extLst>
                <a:ext uri="{FF2B5EF4-FFF2-40B4-BE49-F238E27FC236}">
                  <a16:creationId xmlns:a16="http://schemas.microsoft.com/office/drawing/2014/main" id="{06B545E0-292C-A071-AC20-8F395EF396CE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21;p89">
              <a:extLst>
                <a:ext uri="{FF2B5EF4-FFF2-40B4-BE49-F238E27FC236}">
                  <a16:creationId xmlns:a16="http://schemas.microsoft.com/office/drawing/2014/main" id="{1BD6A2E3-F94B-D008-740B-3C0826B7E538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2;p89">
              <a:extLst>
                <a:ext uri="{FF2B5EF4-FFF2-40B4-BE49-F238E27FC236}">
                  <a16:creationId xmlns:a16="http://schemas.microsoft.com/office/drawing/2014/main" id="{7952386C-34BB-4FD2-49C0-E5D42D6E0F7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23;p89">
              <a:extLst>
                <a:ext uri="{FF2B5EF4-FFF2-40B4-BE49-F238E27FC236}">
                  <a16:creationId xmlns:a16="http://schemas.microsoft.com/office/drawing/2014/main" id="{EEE2EDEF-51A9-5CE1-8CD5-8A04F4EC4D9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24;p89">
              <a:extLst>
                <a:ext uri="{FF2B5EF4-FFF2-40B4-BE49-F238E27FC236}">
                  <a16:creationId xmlns:a16="http://schemas.microsoft.com/office/drawing/2014/main" id="{A65C266A-3320-6FB8-CDA3-0E3D7F386CE1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25;p89">
              <a:extLst>
                <a:ext uri="{FF2B5EF4-FFF2-40B4-BE49-F238E27FC236}">
                  <a16:creationId xmlns:a16="http://schemas.microsoft.com/office/drawing/2014/main" id="{17F34953-08AE-7862-8BEF-54D6D090475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26;p89">
              <a:extLst>
                <a:ext uri="{FF2B5EF4-FFF2-40B4-BE49-F238E27FC236}">
                  <a16:creationId xmlns:a16="http://schemas.microsoft.com/office/drawing/2014/main" id="{C47D1BA3-AC66-EA1D-5F7D-9543311ED53C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27;p89">
              <a:extLst>
                <a:ext uri="{FF2B5EF4-FFF2-40B4-BE49-F238E27FC236}">
                  <a16:creationId xmlns:a16="http://schemas.microsoft.com/office/drawing/2014/main" id="{4D101CA5-8AE4-F2AF-A186-FFB77B907868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28;p89">
              <a:extLst>
                <a:ext uri="{FF2B5EF4-FFF2-40B4-BE49-F238E27FC236}">
                  <a16:creationId xmlns:a16="http://schemas.microsoft.com/office/drawing/2014/main" id="{5895CC6C-DB57-9276-83A6-C650E32C4244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29;p89">
              <a:extLst>
                <a:ext uri="{FF2B5EF4-FFF2-40B4-BE49-F238E27FC236}">
                  <a16:creationId xmlns:a16="http://schemas.microsoft.com/office/drawing/2014/main" id="{C35E6BB1-BDAA-485F-04CE-E1E91EB468F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30;p89">
              <a:extLst>
                <a:ext uri="{FF2B5EF4-FFF2-40B4-BE49-F238E27FC236}">
                  <a16:creationId xmlns:a16="http://schemas.microsoft.com/office/drawing/2014/main" id="{AB6A25B9-9E88-AE85-4854-45D3AB3384A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31;p89">
              <a:extLst>
                <a:ext uri="{FF2B5EF4-FFF2-40B4-BE49-F238E27FC236}">
                  <a16:creationId xmlns:a16="http://schemas.microsoft.com/office/drawing/2014/main" id="{9DE47885-0AE9-F87D-32C5-87E1B6FECEB6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32;p89">
              <a:extLst>
                <a:ext uri="{FF2B5EF4-FFF2-40B4-BE49-F238E27FC236}">
                  <a16:creationId xmlns:a16="http://schemas.microsoft.com/office/drawing/2014/main" id="{79116931-9314-16D1-0CF6-9CB4898C5CA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33;p89">
              <a:extLst>
                <a:ext uri="{FF2B5EF4-FFF2-40B4-BE49-F238E27FC236}">
                  <a16:creationId xmlns:a16="http://schemas.microsoft.com/office/drawing/2014/main" id="{EA910BC8-B4BC-4761-935A-F82E758102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34;p89">
              <a:extLst>
                <a:ext uri="{FF2B5EF4-FFF2-40B4-BE49-F238E27FC236}">
                  <a16:creationId xmlns:a16="http://schemas.microsoft.com/office/drawing/2014/main" id="{93E0A946-3BAA-1FCA-FCB9-6CD16957810A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5;p89">
              <a:extLst>
                <a:ext uri="{FF2B5EF4-FFF2-40B4-BE49-F238E27FC236}">
                  <a16:creationId xmlns:a16="http://schemas.microsoft.com/office/drawing/2014/main" id="{A3D3B00B-AE1D-93E9-18FC-9ACD0439E427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36;p89">
              <a:extLst>
                <a:ext uri="{FF2B5EF4-FFF2-40B4-BE49-F238E27FC236}">
                  <a16:creationId xmlns:a16="http://schemas.microsoft.com/office/drawing/2014/main" id="{E76DF260-D197-7ECD-B5A5-F20C0321A5D9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37;p89">
              <a:extLst>
                <a:ext uri="{FF2B5EF4-FFF2-40B4-BE49-F238E27FC236}">
                  <a16:creationId xmlns:a16="http://schemas.microsoft.com/office/drawing/2014/main" id="{2057AA12-B66E-ACAD-9EFB-754E3F447B1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38;p89">
              <a:extLst>
                <a:ext uri="{FF2B5EF4-FFF2-40B4-BE49-F238E27FC236}">
                  <a16:creationId xmlns:a16="http://schemas.microsoft.com/office/drawing/2014/main" id="{B3D78672-FE26-E1CB-B8C7-6413654FEC5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9;p89">
              <a:extLst>
                <a:ext uri="{FF2B5EF4-FFF2-40B4-BE49-F238E27FC236}">
                  <a16:creationId xmlns:a16="http://schemas.microsoft.com/office/drawing/2014/main" id="{83C6E225-1B5F-A66F-60B3-2F766702DA7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40;p89">
              <a:extLst>
                <a:ext uri="{FF2B5EF4-FFF2-40B4-BE49-F238E27FC236}">
                  <a16:creationId xmlns:a16="http://schemas.microsoft.com/office/drawing/2014/main" id="{C3D1F5B6-BF21-071A-3A1B-3C47210845E5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41;p89">
              <a:extLst>
                <a:ext uri="{FF2B5EF4-FFF2-40B4-BE49-F238E27FC236}">
                  <a16:creationId xmlns:a16="http://schemas.microsoft.com/office/drawing/2014/main" id="{3400E76F-0226-C145-50B7-46EEA043D1C7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42;p89">
              <a:extLst>
                <a:ext uri="{FF2B5EF4-FFF2-40B4-BE49-F238E27FC236}">
                  <a16:creationId xmlns:a16="http://schemas.microsoft.com/office/drawing/2014/main" id="{9C9501BA-E7A9-2842-D83D-FDCD6B88116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3;p89">
              <a:extLst>
                <a:ext uri="{FF2B5EF4-FFF2-40B4-BE49-F238E27FC236}">
                  <a16:creationId xmlns:a16="http://schemas.microsoft.com/office/drawing/2014/main" id="{EFDB1BB2-1ECC-7A3C-1017-13748C0CDBE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44;p89">
              <a:extLst>
                <a:ext uri="{FF2B5EF4-FFF2-40B4-BE49-F238E27FC236}">
                  <a16:creationId xmlns:a16="http://schemas.microsoft.com/office/drawing/2014/main" id="{79830CDB-C4F2-A66A-74B3-26F121F4C91A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45;p89">
              <a:extLst>
                <a:ext uri="{FF2B5EF4-FFF2-40B4-BE49-F238E27FC236}">
                  <a16:creationId xmlns:a16="http://schemas.microsoft.com/office/drawing/2014/main" id="{B96D0915-6262-EA25-71CE-CBB18BA0F0E4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46;p89">
              <a:extLst>
                <a:ext uri="{FF2B5EF4-FFF2-40B4-BE49-F238E27FC236}">
                  <a16:creationId xmlns:a16="http://schemas.microsoft.com/office/drawing/2014/main" id="{D6615525-1DAE-D537-D24F-B0F84F38C707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47;p89">
              <a:extLst>
                <a:ext uri="{FF2B5EF4-FFF2-40B4-BE49-F238E27FC236}">
                  <a16:creationId xmlns:a16="http://schemas.microsoft.com/office/drawing/2014/main" id="{7CE50EAA-28C2-1097-71A8-397B910005C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48;p89">
              <a:extLst>
                <a:ext uri="{FF2B5EF4-FFF2-40B4-BE49-F238E27FC236}">
                  <a16:creationId xmlns:a16="http://schemas.microsoft.com/office/drawing/2014/main" id="{400BE8F0-47D0-6DBA-92CF-B73A76DB5DC8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49;p89">
              <a:extLst>
                <a:ext uri="{FF2B5EF4-FFF2-40B4-BE49-F238E27FC236}">
                  <a16:creationId xmlns:a16="http://schemas.microsoft.com/office/drawing/2014/main" id="{C73DD4E0-32DA-F487-024C-1E8E2E6226F9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50;p89">
              <a:extLst>
                <a:ext uri="{FF2B5EF4-FFF2-40B4-BE49-F238E27FC236}">
                  <a16:creationId xmlns:a16="http://schemas.microsoft.com/office/drawing/2014/main" id="{8E070CF4-18FC-3EF0-6086-822278FF2B81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502;p89">
            <a:extLst>
              <a:ext uri="{FF2B5EF4-FFF2-40B4-BE49-F238E27FC236}">
                <a16:creationId xmlns:a16="http://schemas.microsoft.com/office/drawing/2014/main" id="{A9EB607F-8CAB-FB8E-0D81-B2D16721970B}"/>
              </a:ext>
            </a:extLst>
          </p:cNvPr>
          <p:cNvGrpSpPr/>
          <p:nvPr/>
        </p:nvGrpSpPr>
        <p:grpSpPr>
          <a:xfrm>
            <a:off x="996671" y="1735037"/>
            <a:ext cx="735829" cy="684547"/>
            <a:chOff x="3351965" y="1148808"/>
            <a:chExt cx="750770" cy="698375"/>
          </a:xfrm>
        </p:grpSpPr>
        <p:grpSp>
          <p:nvGrpSpPr>
            <p:cNvPr id="82" name="Google Shape;8503;p89">
              <a:extLst>
                <a:ext uri="{FF2B5EF4-FFF2-40B4-BE49-F238E27FC236}">
                  <a16:creationId xmlns:a16="http://schemas.microsoft.com/office/drawing/2014/main" id="{3C8BF40F-4BE0-8F6C-40E6-9555CBFB5662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92" name="Google Shape;8504;p89">
                <a:extLst>
                  <a:ext uri="{FF2B5EF4-FFF2-40B4-BE49-F238E27FC236}">
                    <a16:creationId xmlns:a16="http://schemas.microsoft.com/office/drawing/2014/main" id="{DD46BA93-4CAC-0462-77AA-889B09F259F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505;p89">
                <a:extLst>
                  <a:ext uri="{FF2B5EF4-FFF2-40B4-BE49-F238E27FC236}">
                    <a16:creationId xmlns:a16="http://schemas.microsoft.com/office/drawing/2014/main" id="{F26B2459-6452-7440-1861-305239BE3B6A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506;p89">
              <a:extLst>
                <a:ext uri="{FF2B5EF4-FFF2-40B4-BE49-F238E27FC236}">
                  <a16:creationId xmlns:a16="http://schemas.microsoft.com/office/drawing/2014/main" id="{B456D636-4968-F5F9-2D5B-5B58755BF514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90" name="Google Shape;8507;p89">
                <a:extLst>
                  <a:ext uri="{FF2B5EF4-FFF2-40B4-BE49-F238E27FC236}">
                    <a16:creationId xmlns:a16="http://schemas.microsoft.com/office/drawing/2014/main" id="{05990DB6-87FC-5982-52E6-9BBC0B92AE9D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508;p89">
                <a:extLst>
                  <a:ext uri="{FF2B5EF4-FFF2-40B4-BE49-F238E27FC236}">
                    <a16:creationId xmlns:a16="http://schemas.microsoft.com/office/drawing/2014/main" id="{07E699F7-9877-5582-3271-283D333D0DF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509;p89">
              <a:extLst>
                <a:ext uri="{FF2B5EF4-FFF2-40B4-BE49-F238E27FC236}">
                  <a16:creationId xmlns:a16="http://schemas.microsoft.com/office/drawing/2014/main" id="{98B9BFFF-E26E-E611-0BAB-6C1B9A87344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88" name="Google Shape;8510;p89">
                <a:extLst>
                  <a:ext uri="{FF2B5EF4-FFF2-40B4-BE49-F238E27FC236}">
                    <a16:creationId xmlns:a16="http://schemas.microsoft.com/office/drawing/2014/main" id="{38973BE3-7757-7817-B1AC-5B06571D1097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511;p89">
                <a:extLst>
                  <a:ext uri="{FF2B5EF4-FFF2-40B4-BE49-F238E27FC236}">
                    <a16:creationId xmlns:a16="http://schemas.microsoft.com/office/drawing/2014/main" id="{A6651DE2-7242-9895-EB6A-87E9B936C13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12;p89">
              <a:extLst>
                <a:ext uri="{FF2B5EF4-FFF2-40B4-BE49-F238E27FC236}">
                  <a16:creationId xmlns:a16="http://schemas.microsoft.com/office/drawing/2014/main" id="{C059B809-FFC9-884B-97A4-24CC3F9898FB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86" name="Google Shape;8513;p89">
                <a:extLst>
                  <a:ext uri="{FF2B5EF4-FFF2-40B4-BE49-F238E27FC236}">
                    <a16:creationId xmlns:a16="http://schemas.microsoft.com/office/drawing/2014/main" id="{68FFB984-B01A-08E4-D517-A0362B002F8A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514;p89">
                <a:extLst>
                  <a:ext uri="{FF2B5EF4-FFF2-40B4-BE49-F238E27FC236}">
                    <a16:creationId xmlns:a16="http://schemas.microsoft.com/office/drawing/2014/main" id="{3D93C225-D563-115E-0F06-68211F1A6087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8515;p89">
            <a:extLst>
              <a:ext uri="{FF2B5EF4-FFF2-40B4-BE49-F238E27FC236}">
                <a16:creationId xmlns:a16="http://schemas.microsoft.com/office/drawing/2014/main" id="{D125C7EF-8E14-2CB1-1BC2-9D76872234E2}"/>
              </a:ext>
            </a:extLst>
          </p:cNvPr>
          <p:cNvGrpSpPr/>
          <p:nvPr/>
        </p:nvGrpSpPr>
        <p:grpSpPr>
          <a:xfrm>
            <a:off x="5557517" y="1610570"/>
            <a:ext cx="804565" cy="677795"/>
            <a:chOff x="7636443" y="1204988"/>
            <a:chExt cx="804565" cy="677795"/>
          </a:xfrm>
        </p:grpSpPr>
        <p:grpSp>
          <p:nvGrpSpPr>
            <p:cNvPr id="95" name="Google Shape;8516;p89">
              <a:extLst>
                <a:ext uri="{FF2B5EF4-FFF2-40B4-BE49-F238E27FC236}">
                  <a16:creationId xmlns:a16="http://schemas.microsoft.com/office/drawing/2014/main" id="{1DBFE2AA-C612-26D2-CA8E-7F4F40D8C152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5" name="Google Shape;8517;p89">
                <a:extLst>
                  <a:ext uri="{FF2B5EF4-FFF2-40B4-BE49-F238E27FC236}">
                    <a16:creationId xmlns:a16="http://schemas.microsoft.com/office/drawing/2014/main" id="{0E2EBA0D-C1B6-620C-37DA-A91E084941B1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518;p89">
                <a:extLst>
                  <a:ext uri="{FF2B5EF4-FFF2-40B4-BE49-F238E27FC236}">
                    <a16:creationId xmlns:a16="http://schemas.microsoft.com/office/drawing/2014/main" id="{A3C25017-3E6C-9A11-6E55-2C9769450C1F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8519;p89">
              <a:extLst>
                <a:ext uri="{FF2B5EF4-FFF2-40B4-BE49-F238E27FC236}">
                  <a16:creationId xmlns:a16="http://schemas.microsoft.com/office/drawing/2014/main" id="{CD288F75-EF5C-AEC6-85E1-E990654A7DCB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3" name="Google Shape;8520;p89">
                <a:extLst>
                  <a:ext uri="{FF2B5EF4-FFF2-40B4-BE49-F238E27FC236}">
                    <a16:creationId xmlns:a16="http://schemas.microsoft.com/office/drawing/2014/main" id="{59358757-C51E-95B2-408C-7F4B84144E24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21;p89">
                <a:extLst>
                  <a:ext uri="{FF2B5EF4-FFF2-40B4-BE49-F238E27FC236}">
                    <a16:creationId xmlns:a16="http://schemas.microsoft.com/office/drawing/2014/main" id="{7A960894-D5DA-2923-662F-B52B6CC6C964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8522;p89">
              <a:extLst>
                <a:ext uri="{FF2B5EF4-FFF2-40B4-BE49-F238E27FC236}">
                  <a16:creationId xmlns:a16="http://schemas.microsoft.com/office/drawing/2014/main" id="{01456D96-092D-038F-EED9-9818F73CB1A0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1" name="Google Shape;8523;p89">
                <a:extLst>
                  <a:ext uri="{FF2B5EF4-FFF2-40B4-BE49-F238E27FC236}">
                    <a16:creationId xmlns:a16="http://schemas.microsoft.com/office/drawing/2014/main" id="{D0DAAE5B-89E7-6A9B-61CB-CA06593E846A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8524;p89">
                <a:extLst>
                  <a:ext uri="{FF2B5EF4-FFF2-40B4-BE49-F238E27FC236}">
                    <a16:creationId xmlns:a16="http://schemas.microsoft.com/office/drawing/2014/main" id="{3888B9F3-27AB-269D-2C60-359DC7D5B107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8525;p89">
              <a:extLst>
                <a:ext uri="{FF2B5EF4-FFF2-40B4-BE49-F238E27FC236}">
                  <a16:creationId xmlns:a16="http://schemas.microsoft.com/office/drawing/2014/main" id="{5753B3E6-9E7C-1DFB-E07F-A381F62A240E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9" name="Google Shape;8526;p89">
                <a:extLst>
                  <a:ext uri="{FF2B5EF4-FFF2-40B4-BE49-F238E27FC236}">
                    <a16:creationId xmlns:a16="http://schemas.microsoft.com/office/drawing/2014/main" id="{71E14D30-5EDF-8E94-F8B0-230C99C94469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8527;p89">
                <a:extLst>
                  <a:ext uri="{FF2B5EF4-FFF2-40B4-BE49-F238E27FC236}">
                    <a16:creationId xmlns:a16="http://schemas.microsoft.com/office/drawing/2014/main" id="{77903446-F377-910C-C4FE-C5D953B747DF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8502;p89">
            <a:extLst>
              <a:ext uri="{FF2B5EF4-FFF2-40B4-BE49-F238E27FC236}">
                <a16:creationId xmlns:a16="http://schemas.microsoft.com/office/drawing/2014/main" id="{108A6F7F-3917-2599-FD64-6DE39B7BA00D}"/>
              </a:ext>
            </a:extLst>
          </p:cNvPr>
          <p:cNvGrpSpPr/>
          <p:nvPr/>
        </p:nvGrpSpPr>
        <p:grpSpPr>
          <a:xfrm>
            <a:off x="7606321" y="1673914"/>
            <a:ext cx="735829" cy="684547"/>
            <a:chOff x="3351965" y="1148808"/>
            <a:chExt cx="750770" cy="698375"/>
          </a:xfrm>
        </p:grpSpPr>
        <p:grpSp>
          <p:nvGrpSpPr>
            <p:cNvPr id="108" name="Google Shape;8503;p89">
              <a:extLst>
                <a:ext uri="{FF2B5EF4-FFF2-40B4-BE49-F238E27FC236}">
                  <a16:creationId xmlns:a16="http://schemas.microsoft.com/office/drawing/2014/main" id="{10021AFD-ADB9-37B0-A68A-BD844E870E4C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8" name="Google Shape;8504;p89">
                <a:extLst>
                  <a:ext uri="{FF2B5EF4-FFF2-40B4-BE49-F238E27FC236}">
                    <a16:creationId xmlns:a16="http://schemas.microsoft.com/office/drawing/2014/main" id="{F6723E95-D4C5-40FC-CDD1-7E4D6CBA84D1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505;p89">
                <a:extLst>
                  <a:ext uri="{FF2B5EF4-FFF2-40B4-BE49-F238E27FC236}">
                    <a16:creationId xmlns:a16="http://schemas.microsoft.com/office/drawing/2014/main" id="{05139657-FCEB-9ACF-9C4D-58BED32EF4A7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8506;p89">
              <a:extLst>
                <a:ext uri="{FF2B5EF4-FFF2-40B4-BE49-F238E27FC236}">
                  <a16:creationId xmlns:a16="http://schemas.microsoft.com/office/drawing/2014/main" id="{319ADB78-68E5-C502-AA22-BC03CA6764D9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6" name="Google Shape;8507;p89">
                <a:extLst>
                  <a:ext uri="{FF2B5EF4-FFF2-40B4-BE49-F238E27FC236}">
                    <a16:creationId xmlns:a16="http://schemas.microsoft.com/office/drawing/2014/main" id="{CBA95505-D538-4968-2A1C-83F3C39DCA27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508;p89">
                <a:extLst>
                  <a:ext uri="{FF2B5EF4-FFF2-40B4-BE49-F238E27FC236}">
                    <a16:creationId xmlns:a16="http://schemas.microsoft.com/office/drawing/2014/main" id="{4629B62E-8A44-9F8B-A680-5DD7AE021E0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8509;p89">
              <a:extLst>
                <a:ext uri="{FF2B5EF4-FFF2-40B4-BE49-F238E27FC236}">
                  <a16:creationId xmlns:a16="http://schemas.microsoft.com/office/drawing/2014/main" id="{BB7E6E4F-86AF-3784-8919-5B581019BB2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14" name="Google Shape;8510;p89">
                <a:extLst>
                  <a:ext uri="{FF2B5EF4-FFF2-40B4-BE49-F238E27FC236}">
                    <a16:creationId xmlns:a16="http://schemas.microsoft.com/office/drawing/2014/main" id="{43DB270E-902A-0D5D-7A2D-FA19B28AC416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511;p89">
                <a:extLst>
                  <a:ext uri="{FF2B5EF4-FFF2-40B4-BE49-F238E27FC236}">
                    <a16:creationId xmlns:a16="http://schemas.microsoft.com/office/drawing/2014/main" id="{067362FC-9380-C78E-7C17-795AEE3D95A9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8512;p89">
              <a:extLst>
                <a:ext uri="{FF2B5EF4-FFF2-40B4-BE49-F238E27FC236}">
                  <a16:creationId xmlns:a16="http://schemas.microsoft.com/office/drawing/2014/main" id="{FE44BEFE-F203-8929-8F98-F9A5E114C16E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12" name="Google Shape;8513;p89">
                <a:extLst>
                  <a:ext uri="{FF2B5EF4-FFF2-40B4-BE49-F238E27FC236}">
                    <a16:creationId xmlns:a16="http://schemas.microsoft.com/office/drawing/2014/main" id="{6DDFB3C6-05B5-887E-4175-F036353452FD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14;p89">
                <a:extLst>
                  <a:ext uri="{FF2B5EF4-FFF2-40B4-BE49-F238E27FC236}">
                    <a16:creationId xmlns:a16="http://schemas.microsoft.com/office/drawing/2014/main" id="{A390C28A-D87F-5B46-A93E-A6221826C82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519;p53">
            <a:extLst>
              <a:ext uri="{FF2B5EF4-FFF2-40B4-BE49-F238E27FC236}">
                <a16:creationId xmlns:a16="http://schemas.microsoft.com/office/drawing/2014/main" id="{29882954-C889-1081-8120-8182D6DDC9A9}"/>
              </a:ext>
            </a:extLst>
          </p:cNvPr>
          <p:cNvSpPr txBox="1">
            <a:spLocks/>
          </p:cNvSpPr>
          <p:nvPr/>
        </p:nvSpPr>
        <p:spPr>
          <a:xfrm>
            <a:off x="6794400" y="2486175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MAE = 23225</a:t>
            </a:r>
          </a:p>
        </p:txBody>
      </p:sp>
      <p:sp>
        <p:nvSpPr>
          <p:cNvPr id="121" name="Google Shape;1520;p53">
            <a:extLst>
              <a:ext uri="{FF2B5EF4-FFF2-40B4-BE49-F238E27FC236}">
                <a16:creationId xmlns:a16="http://schemas.microsoft.com/office/drawing/2014/main" id="{96AF03D8-7094-9CD9-A2A3-F9176FE65757}"/>
              </a:ext>
            </a:extLst>
          </p:cNvPr>
          <p:cNvSpPr txBox="1">
            <a:spLocks/>
          </p:cNvSpPr>
          <p:nvPr/>
        </p:nvSpPr>
        <p:spPr>
          <a:xfrm>
            <a:off x="6727365" y="2903818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After 10-fold cross validation</a:t>
            </a:r>
          </a:p>
        </p:txBody>
      </p:sp>
      <p:sp>
        <p:nvSpPr>
          <p:cNvPr id="122" name="Google Shape;1550;p53">
            <a:extLst>
              <a:ext uri="{FF2B5EF4-FFF2-40B4-BE49-F238E27FC236}">
                <a16:creationId xmlns:a16="http://schemas.microsoft.com/office/drawing/2014/main" id="{D55DDF93-FA66-DE90-9DFC-C44B797476B4}"/>
              </a:ext>
            </a:extLst>
          </p:cNvPr>
          <p:cNvSpPr/>
          <p:nvPr/>
        </p:nvSpPr>
        <p:spPr>
          <a:xfrm>
            <a:off x="6995581" y="3567489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51;p53">
            <a:extLst>
              <a:ext uri="{FF2B5EF4-FFF2-40B4-BE49-F238E27FC236}">
                <a16:creationId xmlns:a16="http://schemas.microsoft.com/office/drawing/2014/main" id="{67D135F0-7B50-1991-CC96-F17EDB660F29}"/>
              </a:ext>
            </a:extLst>
          </p:cNvPr>
          <p:cNvSpPr/>
          <p:nvPr/>
        </p:nvSpPr>
        <p:spPr>
          <a:xfrm>
            <a:off x="7002887" y="3597414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91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3"/>
          <p:cNvSpPr/>
          <p:nvPr/>
        </p:nvSpPr>
        <p:spPr>
          <a:xfrm>
            <a:off x="103787" y="3627797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53"/>
          <p:cNvSpPr/>
          <p:nvPr/>
        </p:nvSpPr>
        <p:spPr>
          <a:xfrm>
            <a:off x="103786" y="3656897"/>
            <a:ext cx="621017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Vital Statistics: Tree Regressor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5" name="Google Shape;1515;p53"/>
          <p:cNvSpPr txBox="1">
            <a:spLocks noGrp="1"/>
          </p:cNvSpPr>
          <p:nvPr>
            <p:ph type="title" idx="2"/>
          </p:nvPr>
        </p:nvSpPr>
        <p:spPr>
          <a:xfrm>
            <a:off x="-178129" y="2535719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</a:t>
            </a: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0.19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6" name="Google Shape;1516;p53"/>
          <p:cNvSpPr txBox="1">
            <a:spLocks noGrp="1"/>
          </p:cNvSpPr>
          <p:nvPr>
            <p:ph type="subTitle" idx="1"/>
          </p:nvPr>
        </p:nvSpPr>
        <p:spPr>
          <a:xfrm>
            <a:off x="-148026" y="2878239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Rather strong correlation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7" name="Google Shape;1517;p53"/>
          <p:cNvSpPr txBox="1">
            <a:spLocks noGrp="1"/>
          </p:cNvSpPr>
          <p:nvPr>
            <p:ph type="title" idx="3"/>
          </p:nvPr>
        </p:nvSpPr>
        <p:spPr>
          <a:xfrm>
            <a:off x="2326737" y="2518061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R2 score = 0.05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8" name="Google Shape;1518;p53"/>
          <p:cNvSpPr txBox="1">
            <a:spLocks noGrp="1"/>
          </p:cNvSpPr>
          <p:nvPr>
            <p:ph type="subTitle" idx="4"/>
          </p:nvPr>
        </p:nvSpPr>
        <p:spPr>
          <a:xfrm>
            <a:off x="2268609" y="288726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Model has poor explanatory power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9" name="Google Shape;1519;p53"/>
          <p:cNvSpPr txBox="1">
            <a:spLocks noGrp="1"/>
          </p:cNvSpPr>
          <p:nvPr>
            <p:ph type="title" idx="5"/>
          </p:nvPr>
        </p:nvSpPr>
        <p:spPr>
          <a:xfrm>
            <a:off x="4801500" y="2511332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 &lt; 0.0001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20" name="Google Shape;1520;p53"/>
          <p:cNvSpPr txBox="1">
            <a:spLocks noGrp="1"/>
          </p:cNvSpPr>
          <p:nvPr>
            <p:ph type="subTitle" idx="6"/>
          </p:nvPr>
        </p:nvSpPr>
        <p:spPr>
          <a:xfrm>
            <a:off x="4734465" y="2928975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Statistically significant 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35" name="Google Shape;1535;p53"/>
          <p:cNvSpPr/>
          <p:nvPr/>
        </p:nvSpPr>
        <p:spPr>
          <a:xfrm>
            <a:off x="-398175" y="2079925"/>
            <a:ext cx="58350" cy="59250"/>
          </a:xfrm>
          <a:custGeom>
            <a:avLst/>
            <a:gdLst/>
            <a:ahLst/>
            <a:cxnLst/>
            <a:rect l="l" t="t" r="r" b="b"/>
            <a:pathLst>
              <a:path w="2334" h="2370" extrusionOk="0">
                <a:moveTo>
                  <a:pt x="1294" y="61"/>
                </a:moveTo>
                <a:lnTo>
                  <a:pt x="2285" y="1414"/>
                </a:lnTo>
                <a:lnTo>
                  <a:pt x="1052" y="2309"/>
                </a:lnTo>
                <a:lnTo>
                  <a:pt x="61" y="955"/>
                </a:lnTo>
                <a:lnTo>
                  <a:pt x="1294" y="61"/>
                </a:lnTo>
                <a:close/>
                <a:moveTo>
                  <a:pt x="1306" y="0"/>
                </a:moveTo>
                <a:lnTo>
                  <a:pt x="25" y="931"/>
                </a:lnTo>
                <a:lnTo>
                  <a:pt x="1" y="943"/>
                </a:lnTo>
                <a:lnTo>
                  <a:pt x="1028" y="2357"/>
                </a:lnTo>
                <a:lnTo>
                  <a:pt x="1040" y="2369"/>
                </a:lnTo>
                <a:lnTo>
                  <a:pt x="2321" y="1451"/>
                </a:lnTo>
                <a:lnTo>
                  <a:pt x="2333" y="1439"/>
                </a:lnTo>
                <a:lnTo>
                  <a:pt x="1318" y="24"/>
                </a:lnTo>
                <a:lnTo>
                  <a:pt x="1306" y="0"/>
                </a:lnTo>
                <a:close/>
              </a:path>
            </a:pathLst>
          </a:custGeom>
          <a:solidFill>
            <a:srgbClr val="3F79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3"/>
          <p:cNvSpPr/>
          <p:nvPr/>
        </p:nvSpPr>
        <p:spPr>
          <a:xfrm>
            <a:off x="2469514" y="3615883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3" name="Google Shape;1543;p53"/>
          <p:cNvSpPr/>
          <p:nvPr/>
        </p:nvSpPr>
        <p:spPr>
          <a:xfrm>
            <a:off x="2482631" y="3646280"/>
            <a:ext cx="124656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3"/>
          <p:cNvSpPr/>
          <p:nvPr/>
        </p:nvSpPr>
        <p:spPr>
          <a:xfrm>
            <a:off x="4781177" y="3595140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3"/>
          <p:cNvSpPr/>
          <p:nvPr/>
        </p:nvSpPr>
        <p:spPr>
          <a:xfrm>
            <a:off x="4788483" y="3625065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418;p89">
            <a:extLst>
              <a:ext uri="{FF2B5EF4-FFF2-40B4-BE49-F238E27FC236}">
                <a16:creationId xmlns:a16="http://schemas.microsoft.com/office/drawing/2014/main" id="{A043B776-1840-BDB4-DDA6-C20042E830CF}"/>
              </a:ext>
            </a:extLst>
          </p:cNvPr>
          <p:cNvGrpSpPr/>
          <p:nvPr/>
        </p:nvGrpSpPr>
        <p:grpSpPr>
          <a:xfrm>
            <a:off x="3222285" y="1748160"/>
            <a:ext cx="634656" cy="699982"/>
            <a:chOff x="5985650" y="2860025"/>
            <a:chExt cx="1396075" cy="1539775"/>
          </a:xfrm>
        </p:grpSpPr>
        <p:sp>
          <p:nvSpPr>
            <p:cNvPr id="49" name="Google Shape;8419;p89">
              <a:extLst>
                <a:ext uri="{FF2B5EF4-FFF2-40B4-BE49-F238E27FC236}">
                  <a16:creationId xmlns:a16="http://schemas.microsoft.com/office/drawing/2014/main" id="{303608C0-63D4-7DD0-F297-B5F3DAD103C0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20;p89">
              <a:extLst>
                <a:ext uri="{FF2B5EF4-FFF2-40B4-BE49-F238E27FC236}">
                  <a16:creationId xmlns:a16="http://schemas.microsoft.com/office/drawing/2014/main" id="{06B545E0-292C-A071-AC20-8F395EF396CE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21;p89">
              <a:extLst>
                <a:ext uri="{FF2B5EF4-FFF2-40B4-BE49-F238E27FC236}">
                  <a16:creationId xmlns:a16="http://schemas.microsoft.com/office/drawing/2014/main" id="{1BD6A2E3-F94B-D008-740B-3C0826B7E538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2;p89">
              <a:extLst>
                <a:ext uri="{FF2B5EF4-FFF2-40B4-BE49-F238E27FC236}">
                  <a16:creationId xmlns:a16="http://schemas.microsoft.com/office/drawing/2014/main" id="{7952386C-34BB-4FD2-49C0-E5D42D6E0F7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23;p89">
              <a:extLst>
                <a:ext uri="{FF2B5EF4-FFF2-40B4-BE49-F238E27FC236}">
                  <a16:creationId xmlns:a16="http://schemas.microsoft.com/office/drawing/2014/main" id="{EEE2EDEF-51A9-5CE1-8CD5-8A04F4EC4D9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24;p89">
              <a:extLst>
                <a:ext uri="{FF2B5EF4-FFF2-40B4-BE49-F238E27FC236}">
                  <a16:creationId xmlns:a16="http://schemas.microsoft.com/office/drawing/2014/main" id="{A65C266A-3320-6FB8-CDA3-0E3D7F386CE1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25;p89">
              <a:extLst>
                <a:ext uri="{FF2B5EF4-FFF2-40B4-BE49-F238E27FC236}">
                  <a16:creationId xmlns:a16="http://schemas.microsoft.com/office/drawing/2014/main" id="{17F34953-08AE-7862-8BEF-54D6D090475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26;p89">
              <a:extLst>
                <a:ext uri="{FF2B5EF4-FFF2-40B4-BE49-F238E27FC236}">
                  <a16:creationId xmlns:a16="http://schemas.microsoft.com/office/drawing/2014/main" id="{C47D1BA3-AC66-EA1D-5F7D-9543311ED53C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27;p89">
              <a:extLst>
                <a:ext uri="{FF2B5EF4-FFF2-40B4-BE49-F238E27FC236}">
                  <a16:creationId xmlns:a16="http://schemas.microsoft.com/office/drawing/2014/main" id="{4D101CA5-8AE4-F2AF-A186-FFB77B907868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28;p89">
              <a:extLst>
                <a:ext uri="{FF2B5EF4-FFF2-40B4-BE49-F238E27FC236}">
                  <a16:creationId xmlns:a16="http://schemas.microsoft.com/office/drawing/2014/main" id="{5895CC6C-DB57-9276-83A6-C650E32C4244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29;p89">
              <a:extLst>
                <a:ext uri="{FF2B5EF4-FFF2-40B4-BE49-F238E27FC236}">
                  <a16:creationId xmlns:a16="http://schemas.microsoft.com/office/drawing/2014/main" id="{C35E6BB1-BDAA-485F-04CE-E1E91EB468F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30;p89">
              <a:extLst>
                <a:ext uri="{FF2B5EF4-FFF2-40B4-BE49-F238E27FC236}">
                  <a16:creationId xmlns:a16="http://schemas.microsoft.com/office/drawing/2014/main" id="{AB6A25B9-9E88-AE85-4854-45D3AB3384A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31;p89">
              <a:extLst>
                <a:ext uri="{FF2B5EF4-FFF2-40B4-BE49-F238E27FC236}">
                  <a16:creationId xmlns:a16="http://schemas.microsoft.com/office/drawing/2014/main" id="{9DE47885-0AE9-F87D-32C5-87E1B6FECEB6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32;p89">
              <a:extLst>
                <a:ext uri="{FF2B5EF4-FFF2-40B4-BE49-F238E27FC236}">
                  <a16:creationId xmlns:a16="http://schemas.microsoft.com/office/drawing/2014/main" id="{79116931-9314-16D1-0CF6-9CB4898C5CA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33;p89">
              <a:extLst>
                <a:ext uri="{FF2B5EF4-FFF2-40B4-BE49-F238E27FC236}">
                  <a16:creationId xmlns:a16="http://schemas.microsoft.com/office/drawing/2014/main" id="{EA910BC8-B4BC-4761-935A-F82E758102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34;p89">
              <a:extLst>
                <a:ext uri="{FF2B5EF4-FFF2-40B4-BE49-F238E27FC236}">
                  <a16:creationId xmlns:a16="http://schemas.microsoft.com/office/drawing/2014/main" id="{93E0A946-3BAA-1FCA-FCB9-6CD16957810A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5;p89">
              <a:extLst>
                <a:ext uri="{FF2B5EF4-FFF2-40B4-BE49-F238E27FC236}">
                  <a16:creationId xmlns:a16="http://schemas.microsoft.com/office/drawing/2014/main" id="{A3D3B00B-AE1D-93E9-18FC-9ACD0439E427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36;p89">
              <a:extLst>
                <a:ext uri="{FF2B5EF4-FFF2-40B4-BE49-F238E27FC236}">
                  <a16:creationId xmlns:a16="http://schemas.microsoft.com/office/drawing/2014/main" id="{E76DF260-D197-7ECD-B5A5-F20C0321A5D9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37;p89">
              <a:extLst>
                <a:ext uri="{FF2B5EF4-FFF2-40B4-BE49-F238E27FC236}">
                  <a16:creationId xmlns:a16="http://schemas.microsoft.com/office/drawing/2014/main" id="{2057AA12-B66E-ACAD-9EFB-754E3F447B1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38;p89">
              <a:extLst>
                <a:ext uri="{FF2B5EF4-FFF2-40B4-BE49-F238E27FC236}">
                  <a16:creationId xmlns:a16="http://schemas.microsoft.com/office/drawing/2014/main" id="{B3D78672-FE26-E1CB-B8C7-6413654FEC5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9;p89">
              <a:extLst>
                <a:ext uri="{FF2B5EF4-FFF2-40B4-BE49-F238E27FC236}">
                  <a16:creationId xmlns:a16="http://schemas.microsoft.com/office/drawing/2014/main" id="{83C6E225-1B5F-A66F-60B3-2F766702DA7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40;p89">
              <a:extLst>
                <a:ext uri="{FF2B5EF4-FFF2-40B4-BE49-F238E27FC236}">
                  <a16:creationId xmlns:a16="http://schemas.microsoft.com/office/drawing/2014/main" id="{C3D1F5B6-BF21-071A-3A1B-3C47210845E5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41;p89">
              <a:extLst>
                <a:ext uri="{FF2B5EF4-FFF2-40B4-BE49-F238E27FC236}">
                  <a16:creationId xmlns:a16="http://schemas.microsoft.com/office/drawing/2014/main" id="{3400E76F-0226-C145-50B7-46EEA043D1C7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42;p89">
              <a:extLst>
                <a:ext uri="{FF2B5EF4-FFF2-40B4-BE49-F238E27FC236}">
                  <a16:creationId xmlns:a16="http://schemas.microsoft.com/office/drawing/2014/main" id="{9C9501BA-E7A9-2842-D83D-FDCD6B88116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3;p89">
              <a:extLst>
                <a:ext uri="{FF2B5EF4-FFF2-40B4-BE49-F238E27FC236}">
                  <a16:creationId xmlns:a16="http://schemas.microsoft.com/office/drawing/2014/main" id="{EFDB1BB2-1ECC-7A3C-1017-13748C0CDBE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44;p89">
              <a:extLst>
                <a:ext uri="{FF2B5EF4-FFF2-40B4-BE49-F238E27FC236}">
                  <a16:creationId xmlns:a16="http://schemas.microsoft.com/office/drawing/2014/main" id="{79830CDB-C4F2-A66A-74B3-26F121F4C91A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45;p89">
              <a:extLst>
                <a:ext uri="{FF2B5EF4-FFF2-40B4-BE49-F238E27FC236}">
                  <a16:creationId xmlns:a16="http://schemas.microsoft.com/office/drawing/2014/main" id="{B96D0915-6262-EA25-71CE-CBB18BA0F0E4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46;p89">
              <a:extLst>
                <a:ext uri="{FF2B5EF4-FFF2-40B4-BE49-F238E27FC236}">
                  <a16:creationId xmlns:a16="http://schemas.microsoft.com/office/drawing/2014/main" id="{D6615525-1DAE-D537-D24F-B0F84F38C707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47;p89">
              <a:extLst>
                <a:ext uri="{FF2B5EF4-FFF2-40B4-BE49-F238E27FC236}">
                  <a16:creationId xmlns:a16="http://schemas.microsoft.com/office/drawing/2014/main" id="{7CE50EAA-28C2-1097-71A8-397B910005C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48;p89">
              <a:extLst>
                <a:ext uri="{FF2B5EF4-FFF2-40B4-BE49-F238E27FC236}">
                  <a16:creationId xmlns:a16="http://schemas.microsoft.com/office/drawing/2014/main" id="{400BE8F0-47D0-6DBA-92CF-B73A76DB5DC8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49;p89">
              <a:extLst>
                <a:ext uri="{FF2B5EF4-FFF2-40B4-BE49-F238E27FC236}">
                  <a16:creationId xmlns:a16="http://schemas.microsoft.com/office/drawing/2014/main" id="{C73DD4E0-32DA-F487-024C-1E8E2E6226F9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50;p89">
              <a:extLst>
                <a:ext uri="{FF2B5EF4-FFF2-40B4-BE49-F238E27FC236}">
                  <a16:creationId xmlns:a16="http://schemas.microsoft.com/office/drawing/2014/main" id="{8E070CF4-18FC-3EF0-6086-822278FF2B81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502;p89">
            <a:extLst>
              <a:ext uri="{FF2B5EF4-FFF2-40B4-BE49-F238E27FC236}">
                <a16:creationId xmlns:a16="http://schemas.microsoft.com/office/drawing/2014/main" id="{A9EB607F-8CAB-FB8E-0D81-B2D16721970B}"/>
              </a:ext>
            </a:extLst>
          </p:cNvPr>
          <p:cNvGrpSpPr/>
          <p:nvPr/>
        </p:nvGrpSpPr>
        <p:grpSpPr>
          <a:xfrm>
            <a:off x="996671" y="1735037"/>
            <a:ext cx="735829" cy="684547"/>
            <a:chOff x="3351965" y="1148808"/>
            <a:chExt cx="750770" cy="698375"/>
          </a:xfrm>
        </p:grpSpPr>
        <p:grpSp>
          <p:nvGrpSpPr>
            <p:cNvPr id="82" name="Google Shape;8503;p89">
              <a:extLst>
                <a:ext uri="{FF2B5EF4-FFF2-40B4-BE49-F238E27FC236}">
                  <a16:creationId xmlns:a16="http://schemas.microsoft.com/office/drawing/2014/main" id="{3C8BF40F-4BE0-8F6C-40E6-9555CBFB5662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92" name="Google Shape;8504;p89">
                <a:extLst>
                  <a:ext uri="{FF2B5EF4-FFF2-40B4-BE49-F238E27FC236}">
                    <a16:creationId xmlns:a16="http://schemas.microsoft.com/office/drawing/2014/main" id="{DD46BA93-4CAC-0462-77AA-889B09F259F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505;p89">
                <a:extLst>
                  <a:ext uri="{FF2B5EF4-FFF2-40B4-BE49-F238E27FC236}">
                    <a16:creationId xmlns:a16="http://schemas.microsoft.com/office/drawing/2014/main" id="{F26B2459-6452-7440-1861-305239BE3B6A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506;p89">
              <a:extLst>
                <a:ext uri="{FF2B5EF4-FFF2-40B4-BE49-F238E27FC236}">
                  <a16:creationId xmlns:a16="http://schemas.microsoft.com/office/drawing/2014/main" id="{B456D636-4968-F5F9-2D5B-5B58755BF514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90" name="Google Shape;8507;p89">
                <a:extLst>
                  <a:ext uri="{FF2B5EF4-FFF2-40B4-BE49-F238E27FC236}">
                    <a16:creationId xmlns:a16="http://schemas.microsoft.com/office/drawing/2014/main" id="{05990DB6-87FC-5982-52E6-9BBC0B92AE9D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508;p89">
                <a:extLst>
                  <a:ext uri="{FF2B5EF4-FFF2-40B4-BE49-F238E27FC236}">
                    <a16:creationId xmlns:a16="http://schemas.microsoft.com/office/drawing/2014/main" id="{07E699F7-9877-5582-3271-283D333D0DF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509;p89">
              <a:extLst>
                <a:ext uri="{FF2B5EF4-FFF2-40B4-BE49-F238E27FC236}">
                  <a16:creationId xmlns:a16="http://schemas.microsoft.com/office/drawing/2014/main" id="{98B9BFFF-E26E-E611-0BAB-6C1B9A87344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88" name="Google Shape;8510;p89">
                <a:extLst>
                  <a:ext uri="{FF2B5EF4-FFF2-40B4-BE49-F238E27FC236}">
                    <a16:creationId xmlns:a16="http://schemas.microsoft.com/office/drawing/2014/main" id="{38973BE3-7757-7817-B1AC-5B06571D1097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511;p89">
                <a:extLst>
                  <a:ext uri="{FF2B5EF4-FFF2-40B4-BE49-F238E27FC236}">
                    <a16:creationId xmlns:a16="http://schemas.microsoft.com/office/drawing/2014/main" id="{A6651DE2-7242-9895-EB6A-87E9B936C13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12;p89">
              <a:extLst>
                <a:ext uri="{FF2B5EF4-FFF2-40B4-BE49-F238E27FC236}">
                  <a16:creationId xmlns:a16="http://schemas.microsoft.com/office/drawing/2014/main" id="{C059B809-FFC9-884B-97A4-24CC3F9898FB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86" name="Google Shape;8513;p89">
                <a:extLst>
                  <a:ext uri="{FF2B5EF4-FFF2-40B4-BE49-F238E27FC236}">
                    <a16:creationId xmlns:a16="http://schemas.microsoft.com/office/drawing/2014/main" id="{68FFB984-B01A-08E4-D517-A0362B002F8A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514;p89">
                <a:extLst>
                  <a:ext uri="{FF2B5EF4-FFF2-40B4-BE49-F238E27FC236}">
                    <a16:creationId xmlns:a16="http://schemas.microsoft.com/office/drawing/2014/main" id="{3D93C225-D563-115E-0F06-68211F1A6087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8515;p89">
            <a:extLst>
              <a:ext uri="{FF2B5EF4-FFF2-40B4-BE49-F238E27FC236}">
                <a16:creationId xmlns:a16="http://schemas.microsoft.com/office/drawing/2014/main" id="{D125C7EF-8E14-2CB1-1BC2-9D76872234E2}"/>
              </a:ext>
            </a:extLst>
          </p:cNvPr>
          <p:cNvGrpSpPr/>
          <p:nvPr/>
        </p:nvGrpSpPr>
        <p:grpSpPr>
          <a:xfrm>
            <a:off x="5557517" y="1610570"/>
            <a:ext cx="804565" cy="677795"/>
            <a:chOff x="7636443" y="1204988"/>
            <a:chExt cx="804565" cy="677795"/>
          </a:xfrm>
        </p:grpSpPr>
        <p:grpSp>
          <p:nvGrpSpPr>
            <p:cNvPr id="95" name="Google Shape;8516;p89">
              <a:extLst>
                <a:ext uri="{FF2B5EF4-FFF2-40B4-BE49-F238E27FC236}">
                  <a16:creationId xmlns:a16="http://schemas.microsoft.com/office/drawing/2014/main" id="{1DBFE2AA-C612-26D2-CA8E-7F4F40D8C152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5" name="Google Shape;8517;p89">
                <a:extLst>
                  <a:ext uri="{FF2B5EF4-FFF2-40B4-BE49-F238E27FC236}">
                    <a16:creationId xmlns:a16="http://schemas.microsoft.com/office/drawing/2014/main" id="{0E2EBA0D-C1B6-620C-37DA-A91E084941B1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518;p89">
                <a:extLst>
                  <a:ext uri="{FF2B5EF4-FFF2-40B4-BE49-F238E27FC236}">
                    <a16:creationId xmlns:a16="http://schemas.microsoft.com/office/drawing/2014/main" id="{A3C25017-3E6C-9A11-6E55-2C9769450C1F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8519;p89">
              <a:extLst>
                <a:ext uri="{FF2B5EF4-FFF2-40B4-BE49-F238E27FC236}">
                  <a16:creationId xmlns:a16="http://schemas.microsoft.com/office/drawing/2014/main" id="{CD288F75-EF5C-AEC6-85E1-E990654A7DCB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3" name="Google Shape;8520;p89">
                <a:extLst>
                  <a:ext uri="{FF2B5EF4-FFF2-40B4-BE49-F238E27FC236}">
                    <a16:creationId xmlns:a16="http://schemas.microsoft.com/office/drawing/2014/main" id="{59358757-C51E-95B2-408C-7F4B84144E24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21;p89">
                <a:extLst>
                  <a:ext uri="{FF2B5EF4-FFF2-40B4-BE49-F238E27FC236}">
                    <a16:creationId xmlns:a16="http://schemas.microsoft.com/office/drawing/2014/main" id="{7A960894-D5DA-2923-662F-B52B6CC6C964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8522;p89">
              <a:extLst>
                <a:ext uri="{FF2B5EF4-FFF2-40B4-BE49-F238E27FC236}">
                  <a16:creationId xmlns:a16="http://schemas.microsoft.com/office/drawing/2014/main" id="{01456D96-092D-038F-EED9-9818F73CB1A0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1" name="Google Shape;8523;p89">
                <a:extLst>
                  <a:ext uri="{FF2B5EF4-FFF2-40B4-BE49-F238E27FC236}">
                    <a16:creationId xmlns:a16="http://schemas.microsoft.com/office/drawing/2014/main" id="{D0DAAE5B-89E7-6A9B-61CB-CA06593E846A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8524;p89">
                <a:extLst>
                  <a:ext uri="{FF2B5EF4-FFF2-40B4-BE49-F238E27FC236}">
                    <a16:creationId xmlns:a16="http://schemas.microsoft.com/office/drawing/2014/main" id="{3888B9F3-27AB-269D-2C60-359DC7D5B107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8525;p89">
              <a:extLst>
                <a:ext uri="{FF2B5EF4-FFF2-40B4-BE49-F238E27FC236}">
                  <a16:creationId xmlns:a16="http://schemas.microsoft.com/office/drawing/2014/main" id="{5753B3E6-9E7C-1DFB-E07F-A381F62A240E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9" name="Google Shape;8526;p89">
                <a:extLst>
                  <a:ext uri="{FF2B5EF4-FFF2-40B4-BE49-F238E27FC236}">
                    <a16:creationId xmlns:a16="http://schemas.microsoft.com/office/drawing/2014/main" id="{71E14D30-5EDF-8E94-F8B0-230C99C94469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8527;p89">
                <a:extLst>
                  <a:ext uri="{FF2B5EF4-FFF2-40B4-BE49-F238E27FC236}">
                    <a16:creationId xmlns:a16="http://schemas.microsoft.com/office/drawing/2014/main" id="{77903446-F377-910C-C4FE-C5D953B747DF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8502;p89">
            <a:extLst>
              <a:ext uri="{FF2B5EF4-FFF2-40B4-BE49-F238E27FC236}">
                <a16:creationId xmlns:a16="http://schemas.microsoft.com/office/drawing/2014/main" id="{108A6F7F-3917-2599-FD64-6DE39B7BA00D}"/>
              </a:ext>
            </a:extLst>
          </p:cNvPr>
          <p:cNvGrpSpPr/>
          <p:nvPr/>
        </p:nvGrpSpPr>
        <p:grpSpPr>
          <a:xfrm>
            <a:off x="7606321" y="1673914"/>
            <a:ext cx="735829" cy="684547"/>
            <a:chOff x="3351965" y="1148808"/>
            <a:chExt cx="750770" cy="698375"/>
          </a:xfrm>
        </p:grpSpPr>
        <p:grpSp>
          <p:nvGrpSpPr>
            <p:cNvPr id="108" name="Google Shape;8503;p89">
              <a:extLst>
                <a:ext uri="{FF2B5EF4-FFF2-40B4-BE49-F238E27FC236}">
                  <a16:creationId xmlns:a16="http://schemas.microsoft.com/office/drawing/2014/main" id="{10021AFD-ADB9-37B0-A68A-BD844E870E4C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8" name="Google Shape;8504;p89">
                <a:extLst>
                  <a:ext uri="{FF2B5EF4-FFF2-40B4-BE49-F238E27FC236}">
                    <a16:creationId xmlns:a16="http://schemas.microsoft.com/office/drawing/2014/main" id="{F6723E95-D4C5-40FC-CDD1-7E4D6CBA84D1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505;p89">
                <a:extLst>
                  <a:ext uri="{FF2B5EF4-FFF2-40B4-BE49-F238E27FC236}">
                    <a16:creationId xmlns:a16="http://schemas.microsoft.com/office/drawing/2014/main" id="{05139657-FCEB-9ACF-9C4D-58BED32EF4A7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8506;p89">
              <a:extLst>
                <a:ext uri="{FF2B5EF4-FFF2-40B4-BE49-F238E27FC236}">
                  <a16:creationId xmlns:a16="http://schemas.microsoft.com/office/drawing/2014/main" id="{319ADB78-68E5-C502-AA22-BC03CA6764D9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6" name="Google Shape;8507;p89">
                <a:extLst>
                  <a:ext uri="{FF2B5EF4-FFF2-40B4-BE49-F238E27FC236}">
                    <a16:creationId xmlns:a16="http://schemas.microsoft.com/office/drawing/2014/main" id="{CBA95505-D538-4968-2A1C-83F3C39DCA27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508;p89">
                <a:extLst>
                  <a:ext uri="{FF2B5EF4-FFF2-40B4-BE49-F238E27FC236}">
                    <a16:creationId xmlns:a16="http://schemas.microsoft.com/office/drawing/2014/main" id="{4629B62E-8A44-9F8B-A680-5DD7AE021E0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8509;p89">
              <a:extLst>
                <a:ext uri="{FF2B5EF4-FFF2-40B4-BE49-F238E27FC236}">
                  <a16:creationId xmlns:a16="http://schemas.microsoft.com/office/drawing/2014/main" id="{BB7E6E4F-86AF-3784-8919-5B581019BB2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14" name="Google Shape;8510;p89">
                <a:extLst>
                  <a:ext uri="{FF2B5EF4-FFF2-40B4-BE49-F238E27FC236}">
                    <a16:creationId xmlns:a16="http://schemas.microsoft.com/office/drawing/2014/main" id="{43DB270E-902A-0D5D-7A2D-FA19B28AC416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511;p89">
                <a:extLst>
                  <a:ext uri="{FF2B5EF4-FFF2-40B4-BE49-F238E27FC236}">
                    <a16:creationId xmlns:a16="http://schemas.microsoft.com/office/drawing/2014/main" id="{067362FC-9380-C78E-7C17-795AEE3D95A9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8512;p89">
              <a:extLst>
                <a:ext uri="{FF2B5EF4-FFF2-40B4-BE49-F238E27FC236}">
                  <a16:creationId xmlns:a16="http://schemas.microsoft.com/office/drawing/2014/main" id="{FE44BEFE-F203-8929-8F98-F9A5E114C16E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12" name="Google Shape;8513;p89">
                <a:extLst>
                  <a:ext uri="{FF2B5EF4-FFF2-40B4-BE49-F238E27FC236}">
                    <a16:creationId xmlns:a16="http://schemas.microsoft.com/office/drawing/2014/main" id="{6DDFB3C6-05B5-887E-4175-F036353452FD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14;p89">
                <a:extLst>
                  <a:ext uri="{FF2B5EF4-FFF2-40B4-BE49-F238E27FC236}">
                    <a16:creationId xmlns:a16="http://schemas.microsoft.com/office/drawing/2014/main" id="{A390C28A-D87F-5B46-A93E-A6221826C82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519;p53">
            <a:extLst>
              <a:ext uri="{FF2B5EF4-FFF2-40B4-BE49-F238E27FC236}">
                <a16:creationId xmlns:a16="http://schemas.microsoft.com/office/drawing/2014/main" id="{29882954-C889-1081-8120-8182D6DDC9A9}"/>
              </a:ext>
            </a:extLst>
          </p:cNvPr>
          <p:cNvSpPr txBox="1">
            <a:spLocks/>
          </p:cNvSpPr>
          <p:nvPr/>
        </p:nvSpPr>
        <p:spPr>
          <a:xfrm>
            <a:off x="6794400" y="2486175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MAPE = 0.55</a:t>
            </a:r>
          </a:p>
        </p:txBody>
      </p:sp>
      <p:sp>
        <p:nvSpPr>
          <p:cNvPr id="121" name="Google Shape;1520;p53">
            <a:extLst>
              <a:ext uri="{FF2B5EF4-FFF2-40B4-BE49-F238E27FC236}">
                <a16:creationId xmlns:a16="http://schemas.microsoft.com/office/drawing/2014/main" id="{96AF03D8-7094-9CD9-A2A3-F9176FE65757}"/>
              </a:ext>
            </a:extLst>
          </p:cNvPr>
          <p:cNvSpPr txBox="1">
            <a:spLocks/>
          </p:cNvSpPr>
          <p:nvPr/>
        </p:nvSpPr>
        <p:spPr>
          <a:xfrm>
            <a:off x="6727365" y="2903818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After one run.</a:t>
            </a:r>
          </a:p>
        </p:txBody>
      </p:sp>
      <p:sp>
        <p:nvSpPr>
          <p:cNvPr id="122" name="Google Shape;1550;p53">
            <a:extLst>
              <a:ext uri="{FF2B5EF4-FFF2-40B4-BE49-F238E27FC236}">
                <a16:creationId xmlns:a16="http://schemas.microsoft.com/office/drawing/2014/main" id="{D55DDF93-FA66-DE90-9DFC-C44B797476B4}"/>
              </a:ext>
            </a:extLst>
          </p:cNvPr>
          <p:cNvSpPr/>
          <p:nvPr/>
        </p:nvSpPr>
        <p:spPr>
          <a:xfrm>
            <a:off x="6995581" y="3567489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51;p53">
            <a:extLst>
              <a:ext uri="{FF2B5EF4-FFF2-40B4-BE49-F238E27FC236}">
                <a16:creationId xmlns:a16="http://schemas.microsoft.com/office/drawing/2014/main" id="{67D135F0-7B50-1991-CC96-F17EDB660F29}"/>
              </a:ext>
            </a:extLst>
          </p:cNvPr>
          <p:cNvSpPr/>
          <p:nvPr/>
        </p:nvSpPr>
        <p:spPr>
          <a:xfrm>
            <a:off x="7002887" y="3597414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8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71" name="Google Shape;771;p42"/>
          <p:cNvSpPr txBox="1">
            <a:spLocks noGrp="1"/>
          </p:cNvSpPr>
          <p:nvPr>
            <p:ph type="title" idx="2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INTRODUCTION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1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What is PPP and why was it given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73" name="Google Shape;773;p42"/>
          <p:cNvSpPr txBox="1">
            <a:spLocks noGrp="1"/>
          </p:cNvSpPr>
          <p:nvPr>
            <p:ph type="title" idx="3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01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74" name="Google Shape;774;p42"/>
          <p:cNvSpPr txBox="1">
            <a:spLocks noGrp="1"/>
          </p:cNvSpPr>
          <p:nvPr>
            <p:ph type="title" idx="4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THE EXPERIMENT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75" name="Google Shape;775;p42"/>
          <p:cNvSpPr txBox="1">
            <a:spLocks noGrp="1"/>
          </p:cNvSpPr>
          <p:nvPr>
            <p:ph type="subTitle" idx="5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Statistical models used and their results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 idx="6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04</a:t>
            </a:r>
            <a:endParaRPr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77" name="Google Shape;777;p42"/>
          <p:cNvSpPr txBox="1">
            <a:spLocks noGrp="1"/>
          </p:cNvSpPr>
          <p:nvPr>
            <p:ph type="title" idx="7"/>
          </p:nvPr>
        </p:nvSpPr>
        <p:spPr>
          <a:xfrm>
            <a:off x="3077936" y="1817425"/>
            <a:ext cx="3004457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MOTIVATION &amp; HYPOTHESIS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Why this hypothesis?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79" name="Google Shape;779;p42"/>
          <p:cNvSpPr txBox="1">
            <a:spLocks noGrp="1"/>
          </p:cNvSpPr>
          <p:nvPr>
            <p:ph type="title" idx="9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02</a:t>
            </a:r>
            <a:endParaRPr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0" name="Google Shape;780;p42"/>
          <p:cNvSpPr txBox="1">
            <a:spLocks noGrp="1"/>
          </p:cNvSpPr>
          <p:nvPr>
            <p:ph type="title" idx="13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ANALYSIS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1" name="Google Shape;781;p42"/>
          <p:cNvSpPr txBox="1">
            <a:spLocks noGrp="1"/>
          </p:cNvSpPr>
          <p:nvPr>
            <p:ph type="subTitle" idx="14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Does the results track with reality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82" name="Google Shape;782;p42"/>
          <p:cNvSpPr txBox="1">
            <a:spLocks noGrp="1"/>
          </p:cNvSpPr>
          <p:nvPr>
            <p:ph type="title" idx="15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05</a:t>
            </a:r>
            <a:endParaRPr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3" name="Google Shape;783;p42"/>
          <p:cNvSpPr txBox="1">
            <a:spLocks noGrp="1"/>
          </p:cNvSpPr>
          <p:nvPr>
            <p:ph type="title" idx="16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DATA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17"/>
          </p:nvPr>
        </p:nvSpPr>
        <p:spPr>
          <a:xfrm>
            <a:off x="5768951" y="2161277"/>
            <a:ext cx="2409899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Data collection and exploratory data analysis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85" name="Google Shape;785;p42"/>
          <p:cNvSpPr txBox="1">
            <a:spLocks noGrp="1"/>
          </p:cNvSpPr>
          <p:nvPr>
            <p:ph type="title" idx="18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03</a:t>
            </a:r>
            <a:endParaRPr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6" name="Google Shape;786;p42"/>
          <p:cNvSpPr txBox="1">
            <a:spLocks noGrp="1"/>
          </p:cNvSpPr>
          <p:nvPr>
            <p:ph type="title" idx="19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FUTURE WORK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787" name="Google Shape;787;p42"/>
          <p:cNvSpPr txBox="1">
            <a:spLocks noGrp="1"/>
          </p:cNvSpPr>
          <p:nvPr>
            <p:ph type="subTitle" idx="20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Possible extensions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788" name="Google Shape;788;p42"/>
          <p:cNvSpPr txBox="1">
            <a:spLocks noGrp="1"/>
          </p:cNvSpPr>
          <p:nvPr>
            <p:ph type="title" idx="21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06</a:t>
            </a:r>
            <a:endParaRPr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5902036" y="-83128"/>
            <a:ext cx="32419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Scatter plot with confidence intervals</a:t>
            </a:r>
            <a:endParaRPr sz="3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110E067-31BF-5831-F19C-CC125BB3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577"/>
            <a:ext cx="7380516" cy="38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7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3"/>
          <p:cNvSpPr/>
          <p:nvPr/>
        </p:nvSpPr>
        <p:spPr>
          <a:xfrm>
            <a:off x="103787" y="3627797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53"/>
          <p:cNvSpPr/>
          <p:nvPr/>
        </p:nvSpPr>
        <p:spPr>
          <a:xfrm>
            <a:off x="103786" y="3656897"/>
            <a:ext cx="621017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Vital Statistics: Linear Regression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5" name="Google Shape;1515;p53"/>
          <p:cNvSpPr txBox="1">
            <a:spLocks noGrp="1"/>
          </p:cNvSpPr>
          <p:nvPr>
            <p:ph type="title" idx="2"/>
          </p:nvPr>
        </p:nvSpPr>
        <p:spPr>
          <a:xfrm>
            <a:off x="-178129" y="2535719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</a:t>
            </a: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0.79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6" name="Google Shape;1516;p53"/>
          <p:cNvSpPr txBox="1">
            <a:spLocks noGrp="1"/>
          </p:cNvSpPr>
          <p:nvPr>
            <p:ph type="subTitle" idx="1"/>
          </p:nvPr>
        </p:nvSpPr>
        <p:spPr>
          <a:xfrm>
            <a:off x="-148026" y="2878239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Rather strong correlation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7" name="Google Shape;1517;p53"/>
          <p:cNvSpPr txBox="1">
            <a:spLocks noGrp="1"/>
          </p:cNvSpPr>
          <p:nvPr>
            <p:ph type="title" idx="3"/>
          </p:nvPr>
        </p:nvSpPr>
        <p:spPr>
          <a:xfrm>
            <a:off x="2326737" y="2518061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R2 score = 0.63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8" name="Google Shape;1518;p53"/>
          <p:cNvSpPr txBox="1">
            <a:spLocks noGrp="1"/>
          </p:cNvSpPr>
          <p:nvPr>
            <p:ph type="subTitle" idx="4"/>
          </p:nvPr>
        </p:nvSpPr>
        <p:spPr>
          <a:xfrm>
            <a:off x="2268609" y="288726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Model has good explanatory power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9" name="Google Shape;1519;p53"/>
          <p:cNvSpPr txBox="1">
            <a:spLocks noGrp="1"/>
          </p:cNvSpPr>
          <p:nvPr>
            <p:ph type="title" idx="5"/>
          </p:nvPr>
        </p:nvSpPr>
        <p:spPr>
          <a:xfrm>
            <a:off x="4801500" y="2511332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 &lt; 0.0001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20" name="Google Shape;1520;p53"/>
          <p:cNvSpPr txBox="1">
            <a:spLocks noGrp="1"/>
          </p:cNvSpPr>
          <p:nvPr>
            <p:ph type="subTitle" idx="6"/>
          </p:nvPr>
        </p:nvSpPr>
        <p:spPr>
          <a:xfrm>
            <a:off x="4734465" y="2928975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Statistically significant 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35" name="Google Shape;1535;p53"/>
          <p:cNvSpPr/>
          <p:nvPr/>
        </p:nvSpPr>
        <p:spPr>
          <a:xfrm>
            <a:off x="-398175" y="2079925"/>
            <a:ext cx="58350" cy="59250"/>
          </a:xfrm>
          <a:custGeom>
            <a:avLst/>
            <a:gdLst/>
            <a:ahLst/>
            <a:cxnLst/>
            <a:rect l="l" t="t" r="r" b="b"/>
            <a:pathLst>
              <a:path w="2334" h="2370" extrusionOk="0">
                <a:moveTo>
                  <a:pt x="1294" y="61"/>
                </a:moveTo>
                <a:lnTo>
                  <a:pt x="2285" y="1414"/>
                </a:lnTo>
                <a:lnTo>
                  <a:pt x="1052" y="2309"/>
                </a:lnTo>
                <a:lnTo>
                  <a:pt x="61" y="955"/>
                </a:lnTo>
                <a:lnTo>
                  <a:pt x="1294" y="61"/>
                </a:lnTo>
                <a:close/>
                <a:moveTo>
                  <a:pt x="1306" y="0"/>
                </a:moveTo>
                <a:lnTo>
                  <a:pt x="25" y="931"/>
                </a:lnTo>
                <a:lnTo>
                  <a:pt x="1" y="943"/>
                </a:lnTo>
                <a:lnTo>
                  <a:pt x="1028" y="2357"/>
                </a:lnTo>
                <a:lnTo>
                  <a:pt x="1040" y="2369"/>
                </a:lnTo>
                <a:lnTo>
                  <a:pt x="2321" y="1451"/>
                </a:lnTo>
                <a:lnTo>
                  <a:pt x="2333" y="1439"/>
                </a:lnTo>
                <a:lnTo>
                  <a:pt x="1318" y="24"/>
                </a:lnTo>
                <a:lnTo>
                  <a:pt x="1306" y="0"/>
                </a:lnTo>
                <a:close/>
              </a:path>
            </a:pathLst>
          </a:custGeom>
          <a:solidFill>
            <a:srgbClr val="3F79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3"/>
          <p:cNvSpPr/>
          <p:nvPr/>
        </p:nvSpPr>
        <p:spPr>
          <a:xfrm>
            <a:off x="2469514" y="3615883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3" name="Google Shape;1543;p53"/>
          <p:cNvSpPr/>
          <p:nvPr/>
        </p:nvSpPr>
        <p:spPr>
          <a:xfrm>
            <a:off x="2482631" y="3646280"/>
            <a:ext cx="124656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3"/>
          <p:cNvSpPr/>
          <p:nvPr/>
        </p:nvSpPr>
        <p:spPr>
          <a:xfrm>
            <a:off x="4846491" y="3627797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3"/>
          <p:cNvSpPr/>
          <p:nvPr/>
        </p:nvSpPr>
        <p:spPr>
          <a:xfrm>
            <a:off x="4853797" y="3657722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418;p89">
            <a:extLst>
              <a:ext uri="{FF2B5EF4-FFF2-40B4-BE49-F238E27FC236}">
                <a16:creationId xmlns:a16="http://schemas.microsoft.com/office/drawing/2014/main" id="{A043B776-1840-BDB4-DDA6-C20042E830CF}"/>
              </a:ext>
            </a:extLst>
          </p:cNvPr>
          <p:cNvGrpSpPr/>
          <p:nvPr/>
        </p:nvGrpSpPr>
        <p:grpSpPr>
          <a:xfrm>
            <a:off x="3222285" y="1748160"/>
            <a:ext cx="634656" cy="699982"/>
            <a:chOff x="5985650" y="2860025"/>
            <a:chExt cx="1396075" cy="1539775"/>
          </a:xfrm>
        </p:grpSpPr>
        <p:sp>
          <p:nvSpPr>
            <p:cNvPr id="49" name="Google Shape;8419;p89">
              <a:extLst>
                <a:ext uri="{FF2B5EF4-FFF2-40B4-BE49-F238E27FC236}">
                  <a16:creationId xmlns:a16="http://schemas.microsoft.com/office/drawing/2014/main" id="{303608C0-63D4-7DD0-F297-B5F3DAD103C0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20;p89">
              <a:extLst>
                <a:ext uri="{FF2B5EF4-FFF2-40B4-BE49-F238E27FC236}">
                  <a16:creationId xmlns:a16="http://schemas.microsoft.com/office/drawing/2014/main" id="{06B545E0-292C-A071-AC20-8F395EF396CE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21;p89">
              <a:extLst>
                <a:ext uri="{FF2B5EF4-FFF2-40B4-BE49-F238E27FC236}">
                  <a16:creationId xmlns:a16="http://schemas.microsoft.com/office/drawing/2014/main" id="{1BD6A2E3-F94B-D008-740B-3C0826B7E538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2;p89">
              <a:extLst>
                <a:ext uri="{FF2B5EF4-FFF2-40B4-BE49-F238E27FC236}">
                  <a16:creationId xmlns:a16="http://schemas.microsoft.com/office/drawing/2014/main" id="{7952386C-34BB-4FD2-49C0-E5D42D6E0F7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23;p89">
              <a:extLst>
                <a:ext uri="{FF2B5EF4-FFF2-40B4-BE49-F238E27FC236}">
                  <a16:creationId xmlns:a16="http://schemas.microsoft.com/office/drawing/2014/main" id="{EEE2EDEF-51A9-5CE1-8CD5-8A04F4EC4D9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24;p89">
              <a:extLst>
                <a:ext uri="{FF2B5EF4-FFF2-40B4-BE49-F238E27FC236}">
                  <a16:creationId xmlns:a16="http://schemas.microsoft.com/office/drawing/2014/main" id="{A65C266A-3320-6FB8-CDA3-0E3D7F386CE1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25;p89">
              <a:extLst>
                <a:ext uri="{FF2B5EF4-FFF2-40B4-BE49-F238E27FC236}">
                  <a16:creationId xmlns:a16="http://schemas.microsoft.com/office/drawing/2014/main" id="{17F34953-08AE-7862-8BEF-54D6D090475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26;p89">
              <a:extLst>
                <a:ext uri="{FF2B5EF4-FFF2-40B4-BE49-F238E27FC236}">
                  <a16:creationId xmlns:a16="http://schemas.microsoft.com/office/drawing/2014/main" id="{C47D1BA3-AC66-EA1D-5F7D-9543311ED53C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27;p89">
              <a:extLst>
                <a:ext uri="{FF2B5EF4-FFF2-40B4-BE49-F238E27FC236}">
                  <a16:creationId xmlns:a16="http://schemas.microsoft.com/office/drawing/2014/main" id="{4D101CA5-8AE4-F2AF-A186-FFB77B907868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28;p89">
              <a:extLst>
                <a:ext uri="{FF2B5EF4-FFF2-40B4-BE49-F238E27FC236}">
                  <a16:creationId xmlns:a16="http://schemas.microsoft.com/office/drawing/2014/main" id="{5895CC6C-DB57-9276-83A6-C650E32C4244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29;p89">
              <a:extLst>
                <a:ext uri="{FF2B5EF4-FFF2-40B4-BE49-F238E27FC236}">
                  <a16:creationId xmlns:a16="http://schemas.microsoft.com/office/drawing/2014/main" id="{C35E6BB1-BDAA-485F-04CE-E1E91EB468F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30;p89">
              <a:extLst>
                <a:ext uri="{FF2B5EF4-FFF2-40B4-BE49-F238E27FC236}">
                  <a16:creationId xmlns:a16="http://schemas.microsoft.com/office/drawing/2014/main" id="{AB6A25B9-9E88-AE85-4854-45D3AB3384A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31;p89">
              <a:extLst>
                <a:ext uri="{FF2B5EF4-FFF2-40B4-BE49-F238E27FC236}">
                  <a16:creationId xmlns:a16="http://schemas.microsoft.com/office/drawing/2014/main" id="{9DE47885-0AE9-F87D-32C5-87E1B6FECEB6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32;p89">
              <a:extLst>
                <a:ext uri="{FF2B5EF4-FFF2-40B4-BE49-F238E27FC236}">
                  <a16:creationId xmlns:a16="http://schemas.microsoft.com/office/drawing/2014/main" id="{79116931-9314-16D1-0CF6-9CB4898C5CA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33;p89">
              <a:extLst>
                <a:ext uri="{FF2B5EF4-FFF2-40B4-BE49-F238E27FC236}">
                  <a16:creationId xmlns:a16="http://schemas.microsoft.com/office/drawing/2014/main" id="{EA910BC8-B4BC-4761-935A-F82E758102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34;p89">
              <a:extLst>
                <a:ext uri="{FF2B5EF4-FFF2-40B4-BE49-F238E27FC236}">
                  <a16:creationId xmlns:a16="http://schemas.microsoft.com/office/drawing/2014/main" id="{93E0A946-3BAA-1FCA-FCB9-6CD16957810A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5;p89">
              <a:extLst>
                <a:ext uri="{FF2B5EF4-FFF2-40B4-BE49-F238E27FC236}">
                  <a16:creationId xmlns:a16="http://schemas.microsoft.com/office/drawing/2014/main" id="{A3D3B00B-AE1D-93E9-18FC-9ACD0439E427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36;p89">
              <a:extLst>
                <a:ext uri="{FF2B5EF4-FFF2-40B4-BE49-F238E27FC236}">
                  <a16:creationId xmlns:a16="http://schemas.microsoft.com/office/drawing/2014/main" id="{E76DF260-D197-7ECD-B5A5-F20C0321A5D9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37;p89">
              <a:extLst>
                <a:ext uri="{FF2B5EF4-FFF2-40B4-BE49-F238E27FC236}">
                  <a16:creationId xmlns:a16="http://schemas.microsoft.com/office/drawing/2014/main" id="{2057AA12-B66E-ACAD-9EFB-754E3F447B1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38;p89">
              <a:extLst>
                <a:ext uri="{FF2B5EF4-FFF2-40B4-BE49-F238E27FC236}">
                  <a16:creationId xmlns:a16="http://schemas.microsoft.com/office/drawing/2014/main" id="{B3D78672-FE26-E1CB-B8C7-6413654FEC5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9;p89">
              <a:extLst>
                <a:ext uri="{FF2B5EF4-FFF2-40B4-BE49-F238E27FC236}">
                  <a16:creationId xmlns:a16="http://schemas.microsoft.com/office/drawing/2014/main" id="{83C6E225-1B5F-A66F-60B3-2F766702DA7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40;p89">
              <a:extLst>
                <a:ext uri="{FF2B5EF4-FFF2-40B4-BE49-F238E27FC236}">
                  <a16:creationId xmlns:a16="http://schemas.microsoft.com/office/drawing/2014/main" id="{C3D1F5B6-BF21-071A-3A1B-3C47210845E5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41;p89">
              <a:extLst>
                <a:ext uri="{FF2B5EF4-FFF2-40B4-BE49-F238E27FC236}">
                  <a16:creationId xmlns:a16="http://schemas.microsoft.com/office/drawing/2014/main" id="{3400E76F-0226-C145-50B7-46EEA043D1C7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42;p89">
              <a:extLst>
                <a:ext uri="{FF2B5EF4-FFF2-40B4-BE49-F238E27FC236}">
                  <a16:creationId xmlns:a16="http://schemas.microsoft.com/office/drawing/2014/main" id="{9C9501BA-E7A9-2842-D83D-FDCD6B88116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3;p89">
              <a:extLst>
                <a:ext uri="{FF2B5EF4-FFF2-40B4-BE49-F238E27FC236}">
                  <a16:creationId xmlns:a16="http://schemas.microsoft.com/office/drawing/2014/main" id="{EFDB1BB2-1ECC-7A3C-1017-13748C0CDBE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44;p89">
              <a:extLst>
                <a:ext uri="{FF2B5EF4-FFF2-40B4-BE49-F238E27FC236}">
                  <a16:creationId xmlns:a16="http://schemas.microsoft.com/office/drawing/2014/main" id="{79830CDB-C4F2-A66A-74B3-26F121F4C91A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45;p89">
              <a:extLst>
                <a:ext uri="{FF2B5EF4-FFF2-40B4-BE49-F238E27FC236}">
                  <a16:creationId xmlns:a16="http://schemas.microsoft.com/office/drawing/2014/main" id="{B96D0915-6262-EA25-71CE-CBB18BA0F0E4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46;p89">
              <a:extLst>
                <a:ext uri="{FF2B5EF4-FFF2-40B4-BE49-F238E27FC236}">
                  <a16:creationId xmlns:a16="http://schemas.microsoft.com/office/drawing/2014/main" id="{D6615525-1DAE-D537-D24F-B0F84F38C707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47;p89">
              <a:extLst>
                <a:ext uri="{FF2B5EF4-FFF2-40B4-BE49-F238E27FC236}">
                  <a16:creationId xmlns:a16="http://schemas.microsoft.com/office/drawing/2014/main" id="{7CE50EAA-28C2-1097-71A8-397B910005C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48;p89">
              <a:extLst>
                <a:ext uri="{FF2B5EF4-FFF2-40B4-BE49-F238E27FC236}">
                  <a16:creationId xmlns:a16="http://schemas.microsoft.com/office/drawing/2014/main" id="{400BE8F0-47D0-6DBA-92CF-B73A76DB5DC8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49;p89">
              <a:extLst>
                <a:ext uri="{FF2B5EF4-FFF2-40B4-BE49-F238E27FC236}">
                  <a16:creationId xmlns:a16="http://schemas.microsoft.com/office/drawing/2014/main" id="{C73DD4E0-32DA-F487-024C-1E8E2E6226F9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50;p89">
              <a:extLst>
                <a:ext uri="{FF2B5EF4-FFF2-40B4-BE49-F238E27FC236}">
                  <a16:creationId xmlns:a16="http://schemas.microsoft.com/office/drawing/2014/main" id="{8E070CF4-18FC-3EF0-6086-822278FF2B81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502;p89">
            <a:extLst>
              <a:ext uri="{FF2B5EF4-FFF2-40B4-BE49-F238E27FC236}">
                <a16:creationId xmlns:a16="http://schemas.microsoft.com/office/drawing/2014/main" id="{A9EB607F-8CAB-FB8E-0D81-B2D16721970B}"/>
              </a:ext>
            </a:extLst>
          </p:cNvPr>
          <p:cNvGrpSpPr/>
          <p:nvPr/>
        </p:nvGrpSpPr>
        <p:grpSpPr>
          <a:xfrm>
            <a:off x="620576" y="1776294"/>
            <a:ext cx="735829" cy="684547"/>
            <a:chOff x="3351965" y="1148808"/>
            <a:chExt cx="750770" cy="698375"/>
          </a:xfrm>
        </p:grpSpPr>
        <p:grpSp>
          <p:nvGrpSpPr>
            <p:cNvPr id="82" name="Google Shape;8503;p89">
              <a:extLst>
                <a:ext uri="{FF2B5EF4-FFF2-40B4-BE49-F238E27FC236}">
                  <a16:creationId xmlns:a16="http://schemas.microsoft.com/office/drawing/2014/main" id="{3C8BF40F-4BE0-8F6C-40E6-9555CBFB5662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92" name="Google Shape;8504;p89">
                <a:extLst>
                  <a:ext uri="{FF2B5EF4-FFF2-40B4-BE49-F238E27FC236}">
                    <a16:creationId xmlns:a16="http://schemas.microsoft.com/office/drawing/2014/main" id="{DD46BA93-4CAC-0462-77AA-889B09F259F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505;p89">
                <a:extLst>
                  <a:ext uri="{FF2B5EF4-FFF2-40B4-BE49-F238E27FC236}">
                    <a16:creationId xmlns:a16="http://schemas.microsoft.com/office/drawing/2014/main" id="{F26B2459-6452-7440-1861-305239BE3B6A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506;p89">
              <a:extLst>
                <a:ext uri="{FF2B5EF4-FFF2-40B4-BE49-F238E27FC236}">
                  <a16:creationId xmlns:a16="http://schemas.microsoft.com/office/drawing/2014/main" id="{B456D636-4968-F5F9-2D5B-5B58755BF514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90" name="Google Shape;8507;p89">
                <a:extLst>
                  <a:ext uri="{FF2B5EF4-FFF2-40B4-BE49-F238E27FC236}">
                    <a16:creationId xmlns:a16="http://schemas.microsoft.com/office/drawing/2014/main" id="{05990DB6-87FC-5982-52E6-9BBC0B92AE9D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508;p89">
                <a:extLst>
                  <a:ext uri="{FF2B5EF4-FFF2-40B4-BE49-F238E27FC236}">
                    <a16:creationId xmlns:a16="http://schemas.microsoft.com/office/drawing/2014/main" id="{07E699F7-9877-5582-3271-283D333D0DF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509;p89">
              <a:extLst>
                <a:ext uri="{FF2B5EF4-FFF2-40B4-BE49-F238E27FC236}">
                  <a16:creationId xmlns:a16="http://schemas.microsoft.com/office/drawing/2014/main" id="{98B9BFFF-E26E-E611-0BAB-6C1B9A87344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88" name="Google Shape;8510;p89">
                <a:extLst>
                  <a:ext uri="{FF2B5EF4-FFF2-40B4-BE49-F238E27FC236}">
                    <a16:creationId xmlns:a16="http://schemas.microsoft.com/office/drawing/2014/main" id="{38973BE3-7757-7817-B1AC-5B06571D1097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511;p89">
                <a:extLst>
                  <a:ext uri="{FF2B5EF4-FFF2-40B4-BE49-F238E27FC236}">
                    <a16:creationId xmlns:a16="http://schemas.microsoft.com/office/drawing/2014/main" id="{A6651DE2-7242-9895-EB6A-87E9B936C13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12;p89">
              <a:extLst>
                <a:ext uri="{FF2B5EF4-FFF2-40B4-BE49-F238E27FC236}">
                  <a16:creationId xmlns:a16="http://schemas.microsoft.com/office/drawing/2014/main" id="{C059B809-FFC9-884B-97A4-24CC3F9898FB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86" name="Google Shape;8513;p89">
                <a:extLst>
                  <a:ext uri="{FF2B5EF4-FFF2-40B4-BE49-F238E27FC236}">
                    <a16:creationId xmlns:a16="http://schemas.microsoft.com/office/drawing/2014/main" id="{68FFB984-B01A-08E4-D517-A0362B002F8A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514;p89">
                <a:extLst>
                  <a:ext uri="{FF2B5EF4-FFF2-40B4-BE49-F238E27FC236}">
                    <a16:creationId xmlns:a16="http://schemas.microsoft.com/office/drawing/2014/main" id="{3D93C225-D563-115E-0F06-68211F1A6087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8515;p89">
            <a:extLst>
              <a:ext uri="{FF2B5EF4-FFF2-40B4-BE49-F238E27FC236}">
                <a16:creationId xmlns:a16="http://schemas.microsoft.com/office/drawing/2014/main" id="{D125C7EF-8E14-2CB1-1BC2-9D76872234E2}"/>
              </a:ext>
            </a:extLst>
          </p:cNvPr>
          <p:cNvGrpSpPr/>
          <p:nvPr/>
        </p:nvGrpSpPr>
        <p:grpSpPr>
          <a:xfrm>
            <a:off x="5557517" y="1610570"/>
            <a:ext cx="804565" cy="677795"/>
            <a:chOff x="7636443" y="1204988"/>
            <a:chExt cx="804565" cy="677795"/>
          </a:xfrm>
        </p:grpSpPr>
        <p:grpSp>
          <p:nvGrpSpPr>
            <p:cNvPr id="95" name="Google Shape;8516;p89">
              <a:extLst>
                <a:ext uri="{FF2B5EF4-FFF2-40B4-BE49-F238E27FC236}">
                  <a16:creationId xmlns:a16="http://schemas.microsoft.com/office/drawing/2014/main" id="{1DBFE2AA-C612-26D2-CA8E-7F4F40D8C152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5" name="Google Shape;8517;p89">
                <a:extLst>
                  <a:ext uri="{FF2B5EF4-FFF2-40B4-BE49-F238E27FC236}">
                    <a16:creationId xmlns:a16="http://schemas.microsoft.com/office/drawing/2014/main" id="{0E2EBA0D-C1B6-620C-37DA-A91E084941B1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518;p89">
                <a:extLst>
                  <a:ext uri="{FF2B5EF4-FFF2-40B4-BE49-F238E27FC236}">
                    <a16:creationId xmlns:a16="http://schemas.microsoft.com/office/drawing/2014/main" id="{A3C25017-3E6C-9A11-6E55-2C9769450C1F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8519;p89">
              <a:extLst>
                <a:ext uri="{FF2B5EF4-FFF2-40B4-BE49-F238E27FC236}">
                  <a16:creationId xmlns:a16="http://schemas.microsoft.com/office/drawing/2014/main" id="{CD288F75-EF5C-AEC6-85E1-E990654A7DCB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3" name="Google Shape;8520;p89">
                <a:extLst>
                  <a:ext uri="{FF2B5EF4-FFF2-40B4-BE49-F238E27FC236}">
                    <a16:creationId xmlns:a16="http://schemas.microsoft.com/office/drawing/2014/main" id="{59358757-C51E-95B2-408C-7F4B84144E24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21;p89">
                <a:extLst>
                  <a:ext uri="{FF2B5EF4-FFF2-40B4-BE49-F238E27FC236}">
                    <a16:creationId xmlns:a16="http://schemas.microsoft.com/office/drawing/2014/main" id="{7A960894-D5DA-2923-662F-B52B6CC6C964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8522;p89">
              <a:extLst>
                <a:ext uri="{FF2B5EF4-FFF2-40B4-BE49-F238E27FC236}">
                  <a16:creationId xmlns:a16="http://schemas.microsoft.com/office/drawing/2014/main" id="{01456D96-092D-038F-EED9-9818F73CB1A0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1" name="Google Shape;8523;p89">
                <a:extLst>
                  <a:ext uri="{FF2B5EF4-FFF2-40B4-BE49-F238E27FC236}">
                    <a16:creationId xmlns:a16="http://schemas.microsoft.com/office/drawing/2014/main" id="{D0DAAE5B-89E7-6A9B-61CB-CA06593E846A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8524;p89">
                <a:extLst>
                  <a:ext uri="{FF2B5EF4-FFF2-40B4-BE49-F238E27FC236}">
                    <a16:creationId xmlns:a16="http://schemas.microsoft.com/office/drawing/2014/main" id="{3888B9F3-27AB-269D-2C60-359DC7D5B107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8525;p89">
              <a:extLst>
                <a:ext uri="{FF2B5EF4-FFF2-40B4-BE49-F238E27FC236}">
                  <a16:creationId xmlns:a16="http://schemas.microsoft.com/office/drawing/2014/main" id="{5753B3E6-9E7C-1DFB-E07F-A381F62A240E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9" name="Google Shape;8526;p89">
                <a:extLst>
                  <a:ext uri="{FF2B5EF4-FFF2-40B4-BE49-F238E27FC236}">
                    <a16:creationId xmlns:a16="http://schemas.microsoft.com/office/drawing/2014/main" id="{71E14D30-5EDF-8E94-F8B0-230C99C94469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8527;p89">
                <a:extLst>
                  <a:ext uri="{FF2B5EF4-FFF2-40B4-BE49-F238E27FC236}">
                    <a16:creationId xmlns:a16="http://schemas.microsoft.com/office/drawing/2014/main" id="{77903446-F377-910C-C4FE-C5D953B747DF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8502;p89">
            <a:extLst>
              <a:ext uri="{FF2B5EF4-FFF2-40B4-BE49-F238E27FC236}">
                <a16:creationId xmlns:a16="http://schemas.microsoft.com/office/drawing/2014/main" id="{108A6F7F-3917-2599-FD64-6DE39B7BA00D}"/>
              </a:ext>
            </a:extLst>
          </p:cNvPr>
          <p:cNvGrpSpPr/>
          <p:nvPr/>
        </p:nvGrpSpPr>
        <p:grpSpPr>
          <a:xfrm>
            <a:off x="7606321" y="1673914"/>
            <a:ext cx="735829" cy="684547"/>
            <a:chOff x="3351965" y="1148808"/>
            <a:chExt cx="750770" cy="698375"/>
          </a:xfrm>
        </p:grpSpPr>
        <p:grpSp>
          <p:nvGrpSpPr>
            <p:cNvPr id="108" name="Google Shape;8503;p89">
              <a:extLst>
                <a:ext uri="{FF2B5EF4-FFF2-40B4-BE49-F238E27FC236}">
                  <a16:creationId xmlns:a16="http://schemas.microsoft.com/office/drawing/2014/main" id="{10021AFD-ADB9-37B0-A68A-BD844E870E4C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8" name="Google Shape;8504;p89">
                <a:extLst>
                  <a:ext uri="{FF2B5EF4-FFF2-40B4-BE49-F238E27FC236}">
                    <a16:creationId xmlns:a16="http://schemas.microsoft.com/office/drawing/2014/main" id="{F6723E95-D4C5-40FC-CDD1-7E4D6CBA84D1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505;p89">
                <a:extLst>
                  <a:ext uri="{FF2B5EF4-FFF2-40B4-BE49-F238E27FC236}">
                    <a16:creationId xmlns:a16="http://schemas.microsoft.com/office/drawing/2014/main" id="{05139657-FCEB-9ACF-9C4D-58BED32EF4A7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8506;p89">
              <a:extLst>
                <a:ext uri="{FF2B5EF4-FFF2-40B4-BE49-F238E27FC236}">
                  <a16:creationId xmlns:a16="http://schemas.microsoft.com/office/drawing/2014/main" id="{319ADB78-68E5-C502-AA22-BC03CA6764D9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6" name="Google Shape;8507;p89">
                <a:extLst>
                  <a:ext uri="{FF2B5EF4-FFF2-40B4-BE49-F238E27FC236}">
                    <a16:creationId xmlns:a16="http://schemas.microsoft.com/office/drawing/2014/main" id="{CBA95505-D538-4968-2A1C-83F3C39DCA27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508;p89">
                <a:extLst>
                  <a:ext uri="{FF2B5EF4-FFF2-40B4-BE49-F238E27FC236}">
                    <a16:creationId xmlns:a16="http://schemas.microsoft.com/office/drawing/2014/main" id="{4629B62E-8A44-9F8B-A680-5DD7AE021E0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8509;p89">
              <a:extLst>
                <a:ext uri="{FF2B5EF4-FFF2-40B4-BE49-F238E27FC236}">
                  <a16:creationId xmlns:a16="http://schemas.microsoft.com/office/drawing/2014/main" id="{BB7E6E4F-86AF-3784-8919-5B581019BB2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14" name="Google Shape;8510;p89">
                <a:extLst>
                  <a:ext uri="{FF2B5EF4-FFF2-40B4-BE49-F238E27FC236}">
                    <a16:creationId xmlns:a16="http://schemas.microsoft.com/office/drawing/2014/main" id="{43DB270E-902A-0D5D-7A2D-FA19B28AC416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511;p89">
                <a:extLst>
                  <a:ext uri="{FF2B5EF4-FFF2-40B4-BE49-F238E27FC236}">
                    <a16:creationId xmlns:a16="http://schemas.microsoft.com/office/drawing/2014/main" id="{067362FC-9380-C78E-7C17-795AEE3D95A9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8512;p89">
              <a:extLst>
                <a:ext uri="{FF2B5EF4-FFF2-40B4-BE49-F238E27FC236}">
                  <a16:creationId xmlns:a16="http://schemas.microsoft.com/office/drawing/2014/main" id="{FE44BEFE-F203-8929-8F98-F9A5E114C16E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12" name="Google Shape;8513;p89">
                <a:extLst>
                  <a:ext uri="{FF2B5EF4-FFF2-40B4-BE49-F238E27FC236}">
                    <a16:creationId xmlns:a16="http://schemas.microsoft.com/office/drawing/2014/main" id="{6DDFB3C6-05B5-887E-4175-F036353452FD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14;p89">
                <a:extLst>
                  <a:ext uri="{FF2B5EF4-FFF2-40B4-BE49-F238E27FC236}">
                    <a16:creationId xmlns:a16="http://schemas.microsoft.com/office/drawing/2014/main" id="{A390C28A-D87F-5B46-A93E-A6221826C82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519;p53">
            <a:extLst>
              <a:ext uri="{FF2B5EF4-FFF2-40B4-BE49-F238E27FC236}">
                <a16:creationId xmlns:a16="http://schemas.microsoft.com/office/drawing/2014/main" id="{29882954-C889-1081-8120-8182D6DDC9A9}"/>
              </a:ext>
            </a:extLst>
          </p:cNvPr>
          <p:cNvSpPr txBox="1">
            <a:spLocks/>
          </p:cNvSpPr>
          <p:nvPr/>
        </p:nvSpPr>
        <p:spPr>
          <a:xfrm>
            <a:off x="6794400" y="2486175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MAE = 36000</a:t>
            </a:r>
          </a:p>
        </p:txBody>
      </p:sp>
      <p:sp>
        <p:nvSpPr>
          <p:cNvPr id="121" name="Google Shape;1520;p53">
            <a:extLst>
              <a:ext uri="{FF2B5EF4-FFF2-40B4-BE49-F238E27FC236}">
                <a16:creationId xmlns:a16="http://schemas.microsoft.com/office/drawing/2014/main" id="{96AF03D8-7094-9CD9-A2A3-F9176FE65757}"/>
              </a:ext>
            </a:extLst>
          </p:cNvPr>
          <p:cNvSpPr txBox="1">
            <a:spLocks/>
          </p:cNvSpPr>
          <p:nvPr/>
        </p:nvSpPr>
        <p:spPr>
          <a:xfrm>
            <a:off x="6727365" y="2903818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After 10-Fold cross-validation</a:t>
            </a:r>
          </a:p>
        </p:txBody>
      </p:sp>
      <p:sp>
        <p:nvSpPr>
          <p:cNvPr id="122" name="Google Shape;1550;p53">
            <a:extLst>
              <a:ext uri="{FF2B5EF4-FFF2-40B4-BE49-F238E27FC236}">
                <a16:creationId xmlns:a16="http://schemas.microsoft.com/office/drawing/2014/main" id="{D55DDF93-FA66-DE90-9DFC-C44B797476B4}"/>
              </a:ext>
            </a:extLst>
          </p:cNvPr>
          <p:cNvSpPr/>
          <p:nvPr/>
        </p:nvSpPr>
        <p:spPr>
          <a:xfrm>
            <a:off x="6987417" y="3600145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51;p53">
            <a:extLst>
              <a:ext uri="{FF2B5EF4-FFF2-40B4-BE49-F238E27FC236}">
                <a16:creationId xmlns:a16="http://schemas.microsoft.com/office/drawing/2014/main" id="{67D135F0-7B50-1991-CC96-F17EDB660F29}"/>
              </a:ext>
            </a:extLst>
          </p:cNvPr>
          <p:cNvSpPr/>
          <p:nvPr/>
        </p:nvSpPr>
        <p:spPr>
          <a:xfrm>
            <a:off x="6994723" y="3630070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8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3"/>
          <p:cNvSpPr/>
          <p:nvPr/>
        </p:nvSpPr>
        <p:spPr>
          <a:xfrm>
            <a:off x="103787" y="3627797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53"/>
          <p:cNvSpPr/>
          <p:nvPr/>
        </p:nvSpPr>
        <p:spPr>
          <a:xfrm>
            <a:off x="103786" y="3656897"/>
            <a:ext cx="621017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Vital Statistics: Tree Regressor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5" name="Google Shape;1515;p53"/>
          <p:cNvSpPr txBox="1">
            <a:spLocks noGrp="1"/>
          </p:cNvSpPr>
          <p:nvPr>
            <p:ph type="title" idx="2"/>
          </p:nvPr>
        </p:nvSpPr>
        <p:spPr>
          <a:xfrm>
            <a:off x="-178129" y="2535719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</a:t>
            </a: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0.79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6" name="Google Shape;1516;p53"/>
          <p:cNvSpPr txBox="1">
            <a:spLocks noGrp="1"/>
          </p:cNvSpPr>
          <p:nvPr>
            <p:ph type="subTitle" idx="1"/>
          </p:nvPr>
        </p:nvSpPr>
        <p:spPr>
          <a:xfrm>
            <a:off x="-148026" y="2878239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Rather strong correlation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7" name="Google Shape;1517;p53"/>
          <p:cNvSpPr txBox="1">
            <a:spLocks noGrp="1"/>
          </p:cNvSpPr>
          <p:nvPr>
            <p:ph type="title" idx="3"/>
          </p:nvPr>
        </p:nvSpPr>
        <p:spPr>
          <a:xfrm>
            <a:off x="2326737" y="2518061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R2 score = 0.64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18" name="Google Shape;1518;p53"/>
          <p:cNvSpPr txBox="1">
            <a:spLocks noGrp="1"/>
          </p:cNvSpPr>
          <p:nvPr>
            <p:ph type="subTitle" idx="4"/>
          </p:nvPr>
        </p:nvSpPr>
        <p:spPr>
          <a:xfrm>
            <a:off x="2268609" y="288726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Model has good explanatory power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19" name="Google Shape;1519;p53"/>
          <p:cNvSpPr txBox="1">
            <a:spLocks noGrp="1"/>
          </p:cNvSpPr>
          <p:nvPr>
            <p:ph type="title" idx="5"/>
          </p:nvPr>
        </p:nvSpPr>
        <p:spPr>
          <a:xfrm>
            <a:off x="4801500" y="2511332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 &lt; 0.0001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20" name="Google Shape;1520;p53"/>
          <p:cNvSpPr txBox="1">
            <a:spLocks noGrp="1"/>
          </p:cNvSpPr>
          <p:nvPr>
            <p:ph type="subTitle" idx="6"/>
          </p:nvPr>
        </p:nvSpPr>
        <p:spPr>
          <a:xfrm>
            <a:off x="4734465" y="2928975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Statistically significant relation exists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1535" name="Google Shape;1535;p53"/>
          <p:cNvSpPr/>
          <p:nvPr/>
        </p:nvSpPr>
        <p:spPr>
          <a:xfrm>
            <a:off x="-398175" y="2079925"/>
            <a:ext cx="58350" cy="59250"/>
          </a:xfrm>
          <a:custGeom>
            <a:avLst/>
            <a:gdLst/>
            <a:ahLst/>
            <a:cxnLst/>
            <a:rect l="l" t="t" r="r" b="b"/>
            <a:pathLst>
              <a:path w="2334" h="2370" extrusionOk="0">
                <a:moveTo>
                  <a:pt x="1294" y="61"/>
                </a:moveTo>
                <a:lnTo>
                  <a:pt x="2285" y="1414"/>
                </a:lnTo>
                <a:lnTo>
                  <a:pt x="1052" y="2309"/>
                </a:lnTo>
                <a:lnTo>
                  <a:pt x="61" y="955"/>
                </a:lnTo>
                <a:lnTo>
                  <a:pt x="1294" y="61"/>
                </a:lnTo>
                <a:close/>
                <a:moveTo>
                  <a:pt x="1306" y="0"/>
                </a:moveTo>
                <a:lnTo>
                  <a:pt x="25" y="931"/>
                </a:lnTo>
                <a:lnTo>
                  <a:pt x="1" y="943"/>
                </a:lnTo>
                <a:lnTo>
                  <a:pt x="1028" y="2357"/>
                </a:lnTo>
                <a:lnTo>
                  <a:pt x="1040" y="2369"/>
                </a:lnTo>
                <a:lnTo>
                  <a:pt x="2321" y="1451"/>
                </a:lnTo>
                <a:lnTo>
                  <a:pt x="2333" y="1439"/>
                </a:lnTo>
                <a:lnTo>
                  <a:pt x="1318" y="24"/>
                </a:lnTo>
                <a:lnTo>
                  <a:pt x="1306" y="0"/>
                </a:lnTo>
                <a:close/>
              </a:path>
            </a:pathLst>
          </a:custGeom>
          <a:solidFill>
            <a:srgbClr val="3F79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3"/>
          <p:cNvSpPr/>
          <p:nvPr/>
        </p:nvSpPr>
        <p:spPr>
          <a:xfrm>
            <a:off x="2469514" y="3615883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3" name="Google Shape;1543;p53"/>
          <p:cNvSpPr/>
          <p:nvPr/>
        </p:nvSpPr>
        <p:spPr>
          <a:xfrm>
            <a:off x="2482631" y="3646280"/>
            <a:ext cx="124656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3"/>
          <p:cNvSpPr/>
          <p:nvPr/>
        </p:nvSpPr>
        <p:spPr>
          <a:xfrm>
            <a:off x="4781177" y="3595140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3"/>
          <p:cNvSpPr/>
          <p:nvPr/>
        </p:nvSpPr>
        <p:spPr>
          <a:xfrm>
            <a:off x="4788483" y="3625065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418;p89">
            <a:extLst>
              <a:ext uri="{FF2B5EF4-FFF2-40B4-BE49-F238E27FC236}">
                <a16:creationId xmlns:a16="http://schemas.microsoft.com/office/drawing/2014/main" id="{A043B776-1840-BDB4-DDA6-C20042E830CF}"/>
              </a:ext>
            </a:extLst>
          </p:cNvPr>
          <p:cNvGrpSpPr/>
          <p:nvPr/>
        </p:nvGrpSpPr>
        <p:grpSpPr>
          <a:xfrm>
            <a:off x="3222285" y="1748160"/>
            <a:ext cx="634656" cy="699982"/>
            <a:chOff x="5985650" y="2860025"/>
            <a:chExt cx="1396075" cy="1539775"/>
          </a:xfrm>
        </p:grpSpPr>
        <p:sp>
          <p:nvSpPr>
            <p:cNvPr id="49" name="Google Shape;8419;p89">
              <a:extLst>
                <a:ext uri="{FF2B5EF4-FFF2-40B4-BE49-F238E27FC236}">
                  <a16:creationId xmlns:a16="http://schemas.microsoft.com/office/drawing/2014/main" id="{303608C0-63D4-7DD0-F297-B5F3DAD103C0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20;p89">
              <a:extLst>
                <a:ext uri="{FF2B5EF4-FFF2-40B4-BE49-F238E27FC236}">
                  <a16:creationId xmlns:a16="http://schemas.microsoft.com/office/drawing/2014/main" id="{06B545E0-292C-A071-AC20-8F395EF396CE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21;p89">
              <a:extLst>
                <a:ext uri="{FF2B5EF4-FFF2-40B4-BE49-F238E27FC236}">
                  <a16:creationId xmlns:a16="http://schemas.microsoft.com/office/drawing/2014/main" id="{1BD6A2E3-F94B-D008-740B-3C0826B7E538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2;p89">
              <a:extLst>
                <a:ext uri="{FF2B5EF4-FFF2-40B4-BE49-F238E27FC236}">
                  <a16:creationId xmlns:a16="http://schemas.microsoft.com/office/drawing/2014/main" id="{7952386C-34BB-4FD2-49C0-E5D42D6E0F77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23;p89">
              <a:extLst>
                <a:ext uri="{FF2B5EF4-FFF2-40B4-BE49-F238E27FC236}">
                  <a16:creationId xmlns:a16="http://schemas.microsoft.com/office/drawing/2014/main" id="{EEE2EDEF-51A9-5CE1-8CD5-8A04F4EC4D9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24;p89">
              <a:extLst>
                <a:ext uri="{FF2B5EF4-FFF2-40B4-BE49-F238E27FC236}">
                  <a16:creationId xmlns:a16="http://schemas.microsoft.com/office/drawing/2014/main" id="{A65C266A-3320-6FB8-CDA3-0E3D7F386CE1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25;p89">
              <a:extLst>
                <a:ext uri="{FF2B5EF4-FFF2-40B4-BE49-F238E27FC236}">
                  <a16:creationId xmlns:a16="http://schemas.microsoft.com/office/drawing/2014/main" id="{17F34953-08AE-7862-8BEF-54D6D090475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26;p89">
              <a:extLst>
                <a:ext uri="{FF2B5EF4-FFF2-40B4-BE49-F238E27FC236}">
                  <a16:creationId xmlns:a16="http://schemas.microsoft.com/office/drawing/2014/main" id="{C47D1BA3-AC66-EA1D-5F7D-9543311ED53C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27;p89">
              <a:extLst>
                <a:ext uri="{FF2B5EF4-FFF2-40B4-BE49-F238E27FC236}">
                  <a16:creationId xmlns:a16="http://schemas.microsoft.com/office/drawing/2014/main" id="{4D101CA5-8AE4-F2AF-A186-FFB77B907868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28;p89">
              <a:extLst>
                <a:ext uri="{FF2B5EF4-FFF2-40B4-BE49-F238E27FC236}">
                  <a16:creationId xmlns:a16="http://schemas.microsoft.com/office/drawing/2014/main" id="{5895CC6C-DB57-9276-83A6-C650E32C4244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29;p89">
              <a:extLst>
                <a:ext uri="{FF2B5EF4-FFF2-40B4-BE49-F238E27FC236}">
                  <a16:creationId xmlns:a16="http://schemas.microsoft.com/office/drawing/2014/main" id="{C35E6BB1-BDAA-485F-04CE-E1E91EB468F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30;p89">
              <a:extLst>
                <a:ext uri="{FF2B5EF4-FFF2-40B4-BE49-F238E27FC236}">
                  <a16:creationId xmlns:a16="http://schemas.microsoft.com/office/drawing/2014/main" id="{AB6A25B9-9E88-AE85-4854-45D3AB3384A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31;p89">
              <a:extLst>
                <a:ext uri="{FF2B5EF4-FFF2-40B4-BE49-F238E27FC236}">
                  <a16:creationId xmlns:a16="http://schemas.microsoft.com/office/drawing/2014/main" id="{9DE47885-0AE9-F87D-32C5-87E1B6FECEB6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32;p89">
              <a:extLst>
                <a:ext uri="{FF2B5EF4-FFF2-40B4-BE49-F238E27FC236}">
                  <a16:creationId xmlns:a16="http://schemas.microsoft.com/office/drawing/2014/main" id="{79116931-9314-16D1-0CF6-9CB4898C5CA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33;p89">
              <a:extLst>
                <a:ext uri="{FF2B5EF4-FFF2-40B4-BE49-F238E27FC236}">
                  <a16:creationId xmlns:a16="http://schemas.microsoft.com/office/drawing/2014/main" id="{EA910BC8-B4BC-4761-935A-F82E758102C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34;p89">
              <a:extLst>
                <a:ext uri="{FF2B5EF4-FFF2-40B4-BE49-F238E27FC236}">
                  <a16:creationId xmlns:a16="http://schemas.microsoft.com/office/drawing/2014/main" id="{93E0A946-3BAA-1FCA-FCB9-6CD16957810A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5;p89">
              <a:extLst>
                <a:ext uri="{FF2B5EF4-FFF2-40B4-BE49-F238E27FC236}">
                  <a16:creationId xmlns:a16="http://schemas.microsoft.com/office/drawing/2014/main" id="{A3D3B00B-AE1D-93E9-18FC-9ACD0439E427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36;p89">
              <a:extLst>
                <a:ext uri="{FF2B5EF4-FFF2-40B4-BE49-F238E27FC236}">
                  <a16:creationId xmlns:a16="http://schemas.microsoft.com/office/drawing/2014/main" id="{E76DF260-D197-7ECD-B5A5-F20C0321A5D9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37;p89">
              <a:extLst>
                <a:ext uri="{FF2B5EF4-FFF2-40B4-BE49-F238E27FC236}">
                  <a16:creationId xmlns:a16="http://schemas.microsoft.com/office/drawing/2014/main" id="{2057AA12-B66E-ACAD-9EFB-754E3F447B1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38;p89">
              <a:extLst>
                <a:ext uri="{FF2B5EF4-FFF2-40B4-BE49-F238E27FC236}">
                  <a16:creationId xmlns:a16="http://schemas.microsoft.com/office/drawing/2014/main" id="{B3D78672-FE26-E1CB-B8C7-6413654FEC5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9;p89">
              <a:extLst>
                <a:ext uri="{FF2B5EF4-FFF2-40B4-BE49-F238E27FC236}">
                  <a16:creationId xmlns:a16="http://schemas.microsoft.com/office/drawing/2014/main" id="{83C6E225-1B5F-A66F-60B3-2F766702DA7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40;p89">
              <a:extLst>
                <a:ext uri="{FF2B5EF4-FFF2-40B4-BE49-F238E27FC236}">
                  <a16:creationId xmlns:a16="http://schemas.microsoft.com/office/drawing/2014/main" id="{C3D1F5B6-BF21-071A-3A1B-3C47210845E5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41;p89">
              <a:extLst>
                <a:ext uri="{FF2B5EF4-FFF2-40B4-BE49-F238E27FC236}">
                  <a16:creationId xmlns:a16="http://schemas.microsoft.com/office/drawing/2014/main" id="{3400E76F-0226-C145-50B7-46EEA043D1C7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42;p89">
              <a:extLst>
                <a:ext uri="{FF2B5EF4-FFF2-40B4-BE49-F238E27FC236}">
                  <a16:creationId xmlns:a16="http://schemas.microsoft.com/office/drawing/2014/main" id="{9C9501BA-E7A9-2842-D83D-FDCD6B88116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3;p89">
              <a:extLst>
                <a:ext uri="{FF2B5EF4-FFF2-40B4-BE49-F238E27FC236}">
                  <a16:creationId xmlns:a16="http://schemas.microsoft.com/office/drawing/2014/main" id="{EFDB1BB2-1ECC-7A3C-1017-13748C0CDBE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44;p89">
              <a:extLst>
                <a:ext uri="{FF2B5EF4-FFF2-40B4-BE49-F238E27FC236}">
                  <a16:creationId xmlns:a16="http://schemas.microsoft.com/office/drawing/2014/main" id="{79830CDB-C4F2-A66A-74B3-26F121F4C91A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45;p89">
              <a:extLst>
                <a:ext uri="{FF2B5EF4-FFF2-40B4-BE49-F238E27FC236}">
                  <a16:creationId xmlns:a16="http://schemas.microsoft.com/office/drawing/2014/main" id="{B96D0915-6262-EA25-71CE-CBB18BA0F0E4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46;p89">
              <a:extLst>
                <a:ext uri="{FF2B5EF4-FFF2-40B4-BE49-F238E27FC236}">
                  <a16:creationId xmlns:a16="http://schemas.microsoft.com/office/drawing/2014/main" id="{D6615525-1DAE-D537-D24F-B0F84F38C707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47;p89">
              <a:extLst>
                <a:ext uri="{FF2B5EF4-FFF2-40B4-BE49-F238E27FC236}">
                  <a16:creationId xmlns:a16="http://schemas.microsoft.com/office/drawing/2014/main" id="{7CE50EAA-28C2-1097-71A8-397B910005C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48;p89">
              <a:extLst>
                <a:ext uri="{FF2B5EF4-FFF2-40B4-BE49-F238E27FC236}">
                  <a16:creationId xmlns:a16="http://schemas.microsoft.com/office/drawing/2014/main" id="{400BE8F0-47D0-6DBA-92CF-B73A76DB5DC8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49;p89">
              <a:extLst>
                <a:ext uri="{FF2B5EF4-FFF2-40B4-BE49-F238E27FC236}">
                  <a16:creationId xmlns:a16="http://schemas.microsoft.com/office/drawing/2014/main" id="{C73DD4E0-32DA-F487-024C-1E8E2E6226F9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50;p89">
              <a:extLst>
                <a:ext uri="{FF2B5EF4-FFF2-40B4-BE49-F238E27FC236}">
                  <a16:creationId xmlns:a16="http://schemas.microsoft.com/office/drawing/2014/main" id="{8E070CF4-18FC-3EF0-6086-822278FF2B81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502;p89">
            <a:extLst>
              <a:ext uri="{FF2B5EF4-FFF2-40B4-BE49-F238E27FC236}">
                <a16:creationId xmlns:a16="http://schemas.microsoft.com/office/drawing/2014/main" id="{A9EB607F-8CAB-FB8E-0D81-B2D16721970B}"/>
              </a:ext>
            </a:extLst>
          </p:cNvPr>
          <p:cNvGrpSpPr/>
          <p:nvPr/>
        </p:nvGrpSpPr>
        <p:grpSpPr>
          <a:xfrm>
            <a:off x="996671" y="1735037"/>
            <a:ext cx="735829" cy="684547"/>
            <a:chOff x="3351965" y="1148808"/>
            <a:chExt cx="750770" cy="698375"/>
          </a:xfrm>
        </p:grpSpPr>
        <p:grpSp>
          <p:nvGrpSpPr>
            <p:cNvPr id="82" name="Google Shape;8503;p89">
              <a:extLst>
                <a:ext uri="{FF2B5EF4-FFF2-40B4-BE49-F238E27FC236}">
                  <a16:creationId xmlns:a16="http://schemas.microsoft.com/office/drawing/2014/main" id="{3C8BF40F-4BE0-8F6C-40E6-9555CBFB5662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92" name="Google Shape;8504;p89">
                <a:extLst>
                  <a:ext uri="{FF2B5EF4-FFF2-40B4-BE49-F238E27FC236}">
                    <a16:creationId xmlns:a16="http://schemas.microsoft.com/office/drawing/2014/main" id="{DD46BA93-4CAC-0462-77AA-889B09F259F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505;p89">
                <a:extLst>
                  <a:ext uri="{FF2B5EF4-FFF2-40B4-BE49-F238E27FC236}">
                    <a16:creationId xmlns:a16="http://schemas.microsoft.com/office/drawing/2014/main" id="{F26B2459-6452-7440-1861-305239BE3B6A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506;p89">
              <a:extLst>
                <a:ext uri="{FF2B5EF4-FFF2-40B4-BE49-F238E27FC236}">
                  <a16:creationId xmlns:a16="http://schemas.microsoft.com/office/drawing/2014/main" id="{B456D636-4968-F5F9-2D5B-5B58755BF514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90" name="Google Shape;8507;p89">
                <a:extLst>
                  <a:ext uri="{FF2B5EF4-FFF2-40B4-BE49-F238E27FC236}">
                    <a16:creationId xmlns:a16="http://schemas.microsoft.com/office/drawing/2014/main" id="{05990DB6-87FC-5982-52E6-9BBC0B92AE9D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508;p89">
                <a:extLst>
                  <a:ext uri="{FF2B5EF4-FFF2-40B4-BE49-F238E27FC236}">
                    <a16:creationId xmlns:a16="http://schemas.microsoft.com/office/drawing/2014/main" id="{07E699F7-9877-5582-3271-283D333D0DF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509;p89">
              <a:extLst>
                <a:ext uri="{FF2B5EF4-FFF2-40B4-BE49-F238E27FC236}">
                  <a16:creationId xmlns:a16="http://schemas.microsoft.com/office/drawing/2014/main" id="{98B9BFFF-E26E-E611-0BAB-6C1B9A87344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88" name="Google Shape;8510;p89">
                <a:extLst>
                  <a:ext uri="{FF2B5EF4-FFF2-40B4-BE49-F238E27FC236}">
                    <a16:creationId xmlns:a16="http://schemas.microsoft.com/office/drawing/2014/main" id="{38973BE3-7757-7817-B1AC-5B06571D1097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511;p89">
                <a:extLst>
                  <a:ext uri="{FF2B5EF4-FFF2-40B4-BE49-F238E27FC236}">
                    <a16:creationId xmlns:a16="http://schemas.microsoft.com/office/drawing/2014/main" id="{A6651DE2-7242-9895-EB6A-87E9B936C13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12;p89">
              <a:extLst>
                <a:ext uri="{FF2B5EF4-FFF2-40B4-BE49-F238E27FC236}">
                  <a16:creationId xmlns:a16="http://schemas.microsoft.com/office/drawing/2014/main" id="{C059B809-FFC9-884B-97A4-24CC3F9898FB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86" name="Google Shape;8513;p89">
                <a:extLst>
                  <a:ext uri="{FF2B5EF4-FFF2-40B4-BE49-F238E27FC236}">
                    <a16:creationId xmlns:a16="http://schemas.microsoft.com/office/drawing/2014/main" id="{68FFB984-B01A-08E4-D517-A0362B002F8A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514;p89">
                <a:extLst>
                  <a:ext uri="{FF2B5EF4-FFF2-40B4-BE49-F238E27FC236}">
                    <a16:creationId xmlns:a16="http://schemas.microsoft.com/office/drawing/2014/main" id="{3D93C225-D563-115E-0F06-68211F1A6087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" name="Google Shape;8515;p89">
            <a:extLst>
              <a:ext uri="{FF2B5EF4-FFF2-40B4-BE49-F238E27FC236}">
                <a16:creationId xmlns:a16="http://schemas.microsoft.com/office/drawing/2014/main" id="{D125C7EF-8E14-2CB1-1BC2-9D76872234E2}"/>
              </a:ext>
            </a:extLst>
          </p:cNvPr>
          <p:cNvGrpSpPr/>
          <p:nvPr/>
        </p:nvGrpSpPr>
        <p:grpSpPr>
          <a:xfrm>
            <a:off x="5557517" y="1610570"/>
            <a:ext cx="804565" cy="677795"/>
            <a:chOff x="7636443" y="1204988"/>
            <a:chExt cx="804565" cy="677795"/>
          </a:xfrm>
        </p:grpSpPr>
        <p:grpSp>
          <p:nvGrpSpPr>
            <p:cNvPr id="95" name="Google Shape;8516;p89">
              <a:extLst>
                <a:ext uri="{FF2B5EF4-FFF2-40B4-BE49-F238E27FC236}">
                  <a16:creationId xmlns:a16="http://schemas.microsoft.com/office/drawing/2014/main" id="{1DBFE2AA-C612-26D2-CA8E-7F4F40D8C152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5" name="Google Shape;8517;p89">
                <a:extLst>
                  <a:ext uri="{FF2B5EF4-FFF2-40B4-BE49-F238E27FC236}">
                    <a16:creationId xmlns:a16="http://schemas.microsoft.com/office/drawing/2014/main" id="{0E2EBA0D-C1B6-620C-37DA-A91E084941B1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518;p89">
                <a:extLst>
                  <a:ext uri="{FF2B5EF4-FFF2-40B4-BE49-F238E27FC236}">
                    <a16:creationId xmlns:a16="http://schemas.microsoft.com/office/drawing/2014/main" id="{A3C25017-3E6C-9A11-6E55-2C9769450C1F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8519;p89">
              <a:extLst>
                <a:ext uri="{FF2B5EF4-FFF2-40B4-BE49-F238E27FC236}">
                  <a16:creationId xmlns:a16="http://schemas.microsoft.com/office/drawing/2014/main" id="{CD288F75-EF5C-AEC6-85E1-E990654A7DCB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3" name="Google Shape;8520;p89">
                <a:extLst>
                  <a:ext uri="{FF2B5EF4-FFF2-40B4-BE49-F238E27FC236}">
                    <a16:creationId xmlns:a16="http://schemas.microsoft.com/office/drawing/2014/main" id="{59358757-C51E-95B2-408C-7F4B84144E24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21;p89">
                <a:extLst>
                  <a:ext uri="{FF2B5EF4-FFF2-40B4-BE49-F238E27FC236}">
                    <a16:creationId xmlns:a16="http://schemas.microsoft.com/office/drawing/2014/main" id="{7A960894-D5DA-2923-662F-B52B6CC6C964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8522;p89">
              <a:extLst>
                <a:ext uri="{FF2B5EF4-FFF2-40B4-BE49-F238E27FC236}">
                  <a16:creationId xmlns:a16="http://schemas.microsoft.com/office/drawing/2014/main" id="{01456D96-092D-038F-EED9-9818F73CB1A0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1" name="Google Shape;8523;p89">
                <a:extLst>
                  <a:ext uri="{FF2B5EF4-FFF2-40B4-BE49-F238E27FC236}">
                    <a16:creationId xmlns:a16="http://schemas.microsoft.com/office/drawing/2014/main" id="{D0DAAE5B-89E7-6A9B-61CB-CA06593E846A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8524;p89">
                <a:extLst>
                  <a:ext uri="{FF2B5EF4-FFF2-40B4-BE49-F238E27FC236}">
                    <a16:creationId xmlns:a16="http://schemas.microsoft.com/office/drawing/2014/main" id="{3888B9F3-27AB-269D-2C60-359DC7D5B107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8525;p89">
              <a:extLst>
                <a:ext uri="{FF2B5EF4-FFF2-40B4-BE49-F238E27FC236}">
                  <a16:creationId xmlns:a16="http://schemas.microsoft.com/office/drawing/2014/main" id="{5753B3E6-9E7C-1DFB-E07F-A381F62A240E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9" name="Google Shape;8526;p89">
                <a:extLst>
                  <a:ext uri="{FF2B5EF4-FFF2-40B4-BE49-F238E27FC236}">
                    <a16:creationId xmlns:a16="http://schemas.microsoft.com/office/drawing/2014/main" id="{71E14D30-5EDF-8E94-F8B0-230C99C94469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8527;p89">
                <a:extLst>
                  <a:ext uri="{FF2B5EF4-FFF2-40B4-BE49-F238E27FC236}">
                    <a16:creationId xmlns:a16="http://schemas.microsoft.com/office/drawing/2014/main" id="{77903446-F377-910C-C4FE-C5D953B747DF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8502;p89">
            <a:extLst>
              <a:ext uri="{FF2B5EF4-FFF2-40B4-BE49-F238E27FC236}">
                <a16:creationId xmlns:a16="http://schemas.microsoft.com/office/drawing/2014/main" id="{108A6F7F-3917-2599-FD64-6DE39B7BA00D}"/>
              </a:ext>
            </a:extLst>
          </p:cNvPr>
          <p:cNvGrpSpPr/>
          <p:nvPr/>
        </p:nvGrpSpPr>
        <p:grpSpPr>
          <a:xfrm>
            <a:off x="7606321" y="1673914"/>
            <a:ext cx="735829" cy="684547"/>
            <a:chOff x="3351965" y="1148808"/>
            <a:chExt cx="750770" cy="698375"/>
          </a:xfrm>
        </p:grpSpPr>
        <p:grpSp>
          <p:nvGrpSpPr>
            <p:cNvPr id="108" name="Google Shape;8503;p89">
              <a:extLst>
                <a:ext uri="{FF2B5EF4-FFF2-40B4-BE49-F238E27FC236}">
                  <a16:creationId xmlns:a16="http://schemas.microsoft.com/office/drawing/2014/main" id="{10021AFD-ADB9-37B0-A68A-BD844E870E4C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8" name="Google Shape;8504;p89">
                <a:extLst>
                  <a:ext uri="{FF2B5EF4-FFF2-40B4-BE49-F238E27FC236}">
                    <a16:creationId xmlns:a16="http://schemas.microsoft.com/office/drawing/2014/main" id="{F6723E95-D4C5-40FC-CDD1-7E4D6CBA84D1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505;p89">
                <a:extLst>
                  <a:ext uri="{FF2B5EF4-FFF2-40B4-BE49-F238E27FC236}">
                    <a16:creationId xmlns:a16="http://schemas.microsoft.com/office/drawing/2014/main" id="{05139657-FCEB-9ACF-9C4D-58BED32EF4A7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8506;p89">
              <a:extLst>
                <a:ext uri="{FF2B5EF4-FFF2-40B4-BE49-F238E27FC236}">
                  <a16:creationId xmlns:a16="http://schemas.microsoft.com/office/drawing/2014/main" id="{319ADB78-68E5-C502-AA22-BC03CA6764D9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6" name="Google Shape;8507;p89">
                <a:extLst>
                  <a:ext uri="{FF2B5EF4-FFF2-40B4-BE49-F238E27FC236}">
                    <a16:creationId xmlns:a16="http://schemas.microsoft.com/office/drawing/2014/main" id="{CBA95505-D538-4968-2A1C-83F3C39DCA27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508;p89">
                <a:extLst>
                  <a:ext uri="{FF2B5EF4-FFF2-40B4-BE49-F238E27FC236}">
                    <a16:creationId xmlns:a16="http://schemas.microsoft.com/office/drawing/2014/main" id="{4629B62E-8A44-9F8B-A680-5DD7AE021E06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8509;p89">
              <a:extLst>
                <a:ext uri="{FF2B5EF4-FFF2-40B4-BE49-F238E27FC236}">
                  <a16:creationId xmlns:a16="http://schemas.microsoft.com/office/drawing/2014/main" id="{BB7E6E4F-86AF-3784-8919-5B581019BB24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14" name="Google Shape;8510;p89">
                <a:extLst>
                  <a:ext uri="{FF2B5EF4-FFF2-40B4-BE49-F238E27FC236}">
                    <a16:creationId xmlns:a16="http://schemas.microsoft.com/office/drawing/2014/main" id="{43DB270E-902A-0D5D-7A2D-FA19B28AC416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511;p89">
                <a:extLst>
                  <a:ext uri="{FF2B5EF4-FFF2-40B4-BE49-F238E27FC236}">
                    <a16:creationId xmlns:a16="http://schemas.microsoft.com/office/drawing/2014/main" id="{067362FC-9380-C78E-7C17-795AEE3D95A9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8512;p89">
              <a:extLst>
                <a:ext uri="{FF2B5EF4-FFF2-40B4-BE49-F238E27FC236}">
                  <a16:creationId xmlns:a16="http://schemas.microsoft.com/office/drawing/2014/main" id="{FE44BEFE-F203-8929-8F98-F9A5E114C16E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12" name="Google Shape;8513;p89">
                <a:extLst>
                  <a:ext uri="{FF2B5EF4-FFF2-40B4-BE49-F238E27FC236}">
                    <a16:creationId xmlns:a16="http://schemas.microsoft.com/office/drawing/2014/main" id="{6DDFB3C6-05B5-887E-4175-F036353452FD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14;p89">
                <a:extLst>
                  <a:ext uri="{FF2B5EF4-FFF2-40B4-BE49-F238E27FC236}">
                    <a16:creationId xmlns:a16="http://schemas.microsoft.com/office/drawing/2014/main" id="{A390C28A-D87F-5B46-A93E-A6221826C82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519;p53">
            <a:extLst>
              <a:ext uri="{FF2B5EF4-FFF2-40B4-BE49-F238E27FC236}">
                <a16:creationId xmlns:a16="http://schemas.microsoft.com/office/drawing/2014/main" id="{29882954-C889-1081-8120-8182D6DDC9A9}"/>
              </a:ext>
            </a:extLst>
          </p:cNvPr>
          <p:cNvSpPr txBox="1">
            <a:spLocks/>
          </p:cNvSpPr>
          <p:nvPr/>
        </p:nvSpPr>
        <p:spPr>
          <a:xfrm>
            <a:off x="6794400" y="2486175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MAE = 38000</a:t>
            </a:r>
          </a:p>
        </p:txBody>
      </p:sp>
      <p:sp>
        <p:nvSpPr>
          <p:cNvPr id="121" name="Google Shape;1520;p53">
            <a:extLst>
              <a:ext uri="{FF2B5EF4-FFF2-40B4-BE49-F238E27FC236}">
                <a16:creationId xmlns:a16="http://schemas.microsoft.com/office/drawing/2014/main" id="{96AF03D8-7094-9CD9-A2A3-F9176FE65757}"/>
              </a:ext>
            </a:extLst>
          </p:cNvPr>
          <p:cNvSpPr txBox="1">
            <a:spLocks/>
          </p:cNvSpPr>
          <p:nvPr/>
        </p:nvSpPr>
        <p:spPr>
          <a:xfrm>
            <a:off x="6727365" y="2903818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After 10-Fold cross-validation</a:t>
            </a:r>
          </a:p>
        </p:txBody>
      </p:sp>
      <p:sp>
        <p:nvSpPr>
          <p:cNvPr id="122" name="Google Shape;1550;p53">
            <a:extLst>
              <a:ext uri="{FF2B5EF4-FFF2-40B4-BE49-F238E27FC236}">
                <a16:creationId xmlns:a16="http://schemas.microsoft.com/office/drawing/2014/main" id="{D55DDF93-FA66-DE90-9DFC-C44B797476B4}"/>
              </a:ext>
            </a:extLst>
          </p:cNvPr>
          <p:cNvSpPr/>
          <p:nvPr/>
        </p:nvSpPr>
        <p:spPr>
          <a:xfrm>
            <a:off x="6995581" y="3567489"/>
            <a:ext cx="2028900" cy="28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51;p53">
            <a:extLst>
              <a:ext uri="{FF2B5EF4-FFF2-40B4-BE49-F238E27FC236}">
                <a16:creationId xmlns:a16="http://schemas.microsoft.com/office/drawing/2014/main" id="{67D135F0-7B50-1991-CC96-F17EDB660F29}"/>
              </a:ext>
            </a:extLst>
          </p:cNvPr>
          <p:cNvSpPr/>
          <p:nvPr/>
        </p:nvSpPr>
        <p:spPr>
          <a:xfrm>
            <a:off x="7002887" y="3597414"/>
            <a:ext cx="458700" cy="22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56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58"/>
          <p:cNvSpPr txBox="1">
            <a:spLocks noGrp="1"/>
          </p:cNvSpPr>
          <p:nvPr>
            <p:ph type="title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ANALYSIS</a:t>
            </a:r>
            <a:endParaRPr sz="4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1825" name="Google Shape;1825;p58"/>
          <p:cNvGrpSpPr/>
          <p:nvPr/>
        </p:nvGrpSpPr>
        <p:grpSpPr>
          <a:xfrm>
            <a:off x="5019426" y="1149275"/>
            <a:ext cx="4572903" cy="3204724"/>
            <a:chOff x="4638426" y="1149275"/>
            <a:chExt cx="4572903" cy="3204724"/>
          </a:xfrm>
        </p:grpSpPr>
        <p:sp>
          <p:nvSpPr>
            <p:cNvPr id="1826" name="Google Shape;1826;p58"/>
            <p:cNvSpPr/>
            <p:nvPr/>
          </p:nvSpPr>
          <p:spPr>
            <a:xfrm>
              <a:off x="5822521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670026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518882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5980499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5822521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670026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518882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5980499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5878798" y="3956978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724963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575159" y="3956978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036776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5878798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724963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575159" y="3956978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036776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5795053" y="3759203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641083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91413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5952896" y="3759203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5795053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641083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91413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52896" y="3759203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5822521" y="3559955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670026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518882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5980499" y="3559955"/>
              <a:ext cx="74232" cy="199381"/>
            </a:xfrm>
            <a:custGeom>
              <a:avLst/>
              <a:gdLst/>
              <a:ahLst/>
              <a:cxnLst/>
              <a:rect l="l" t="t" r="r" b="b"/>
              <a:pathLst>
                <a:path w="55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5822521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670026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518882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5980499" y="3559955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715327" y="3362180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562832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411688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5873304" y="336218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5715327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562832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411688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5873304" y="336218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5822521" y="3164405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670026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518882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5980499" y="3164405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5822521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670026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518882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5980499" y="3164405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5822521" y="2966497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6670026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6518882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80499" y="2966497"/>
              <a:ext cx="74232" cy="198041"/>
            </a:xfrm>
            <a:custGeom>
              <a:avLst/>
              <a:gdLst/>
              <a:ahLst/>
              <a:cxnLst/>
              <a:rect l="l" t="t" r="r" b="b"/>
              <a:pathLst>
                <a:path w="55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822521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6670026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6518882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980499" y="2966497"/>
              <a:ext cx="74232" cy="165079"/>
            </a:xfrm>
            <a:custGeom>
              <a:avLst/>
              <a:gdLst/>
              <a:ahLst/>
              <a:cxnLst/>
              <a:rect l="l" t="t" r="r" b="b"/>
              <a:pathLst>
                <a:path w="55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943383" y="276738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6790887" y="2767382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6639744" y="2767382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6101360" y="2767382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943383" y="2767382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6790887" y="2767382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6639744" y="2767382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6101360" y="2767382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822521" y="2569608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6670026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6518882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980499" y="256960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822521" y="256960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6670026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6518882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980499" y="256960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822521" y="2371699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6670026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6518882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980499" y="237183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822521" y="2371833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6670026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6518882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980499" y="237183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752443" y="2172584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6599948" y="2172584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6448804" y="2172584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910420" y="2172584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752443" y="2172584"/>
              <a:ext cx="1038576" cy="166419"/>
            </a:xfrm>
            <a:custGeom>
              <a:avLst/>
              <a:gdLst/>
              <a:ahLst/>
              <a:cxnLst/>
              <a:rect l="l" t="t" r="r" b="b"/>
              <a:pathLst>
                <a:path w="7751" h="124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6599948" y="2172584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6448804" y="2172584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910420" y="2172584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822521" y="197481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6670026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6518882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980499" y="197481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822521" y="197481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6670026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6518882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980499" y="197481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7005142" y="4154752"/>
              <a:ext cx="1074352" cy="199247"/>
            </a:xfrm>
            <a:custGeom>
              <a:avLst/>
              <a:gdLst/>
              <a:ahLst/>
              <a:cxnLst/>
              <a:rect l="l" t="t" r="r" b="b"/>
              <a:pathLst>
                <a:path w="8018" h="148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7851307" y="4154752"/>
              <a:ext cx="74366" cy="199247"/>
            </a:xfrm>
            <a:custGeom>
              <a:avLst/>
              <a:gdLst/>
              <a:ahLst/>
              <a:cxnLst/>
              <a:rect l="l" t="t" r="r" b="b"/>
              <a:pathLst>
                <a:path w="55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7701637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7163120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7005142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7851307" y="4154752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7701637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7163120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7060079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7907584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7756574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7218057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7060079" y="3956978"/>
              <a:ext cx="1040050" cy="164945"/>
            </a:xfrm>
            <a:custGeom>
              <a:avLst/>
              <a:gdLst/>
              <a:ahLst/>
              <a:cxnLst/>
              <a:rect l="l" t="t" r="r" b="b"/>
              <a:pathLst>
                <a:path w="7762" h="1231" extrusionOk="0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7907584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7756574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7218057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6977674" y="3759203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7823838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7672694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7134311" y="375920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6976334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7823838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7672694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7134311" y="375920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7005142" y="3559955"/>
              <a:ext cx="1074352" cy="199381"/>
            </a:xfrm>
            <a:custGeom>
              <a:avLst/>
              <a:gdLst/>
              <a:ahLst/>
              <a:cxnLst/>
              <a:rect l="l" t="t" r="r" b="b"/>
              <a:pathLst>
                <a:path w="8018" h="1488" extrusionOk="0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7851307" y="3559955"/>
              <a:ext cx="74366" cy="199381"/>
            </a:xfrm>
            <a:custGeom>
              <a:avLst/>
              <a:gdLst/>
              <a:ahLst/>
              <a:cxnLst/>
              <a:rect l="l" t="t" r="r" b="b"/>
              <a:pathLst>
                <a:path w="555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7701637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7163120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7005142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7851307" y="3559955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7701637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7163120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6898082" y="336218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7744113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94443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055925" y="3362180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6898082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7744113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7594443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055925" y="3362180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7003802" y="3164405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7851307" y="3164405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7701637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7163120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005142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7851307" y="3164405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7701637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163120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005142" y="2966497"/>
              <a:ext cx="1074352" cy="198041"/>
            </a:xfrm>
            <a:custGeom>
              <a:avLst/>
              <a:gdLst/>
              <a:ahLst/>
              <a:cxnLst/>
              <a:rect l="l" t="t" r="r" b="b"/>
              <a:pathLst>
                <a:path w="8018" h="1478" extrusionOk="0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851307" y="2966497"/>
              <a:ext cx="74366" cy="198041"/>
            </a:xfrm>
            <a:custGeom>
              <a:avLst/>
              <a:gdLst/>
              <a:ahLst/>
              <a:cxnLst/>
              <a:rect l="l" t="t" r="r" b="b"/>
              <a:pathLst>
                <a:path w="555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701637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163120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005142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851307" y="2966497"/>
              <a:ext cx="74366" cy="165079"/>
            </a:xfrm>
            <a:custGeom>
              <a:avLst/>
              <a:gdLst/>
              <a:ahLst/>
              <a:cxnLst/>
              <a:rect l="l" t="t" r="r" b="b"/>
              <a:pathLst>
                <a:path w="555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01637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163120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751092" y="1156109"/>
              <a:ext cx="1122321" cy="1103160"/>
            </a:xfrm>
            <a:custGeom>
              <a:avLst/>
              <a:gdLst/>
              <a:ahLst/>
              <a:cxnLst/>
              <a:rect l="l" t="t" r="r" b="b"/>
              <a:pathLst>
                <a:path w="8376" h="8233" extrusionOk="0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259843" y="4035230"/>
              <a:ext cx="288620" cy="267985"/>
            </a:xfrm>
            <a:custGeom>
              <a:avLst/>
              <a:gdLst/>
              <a:ahLst/>
              <a:cxnLst/>
              <a:rect l="l" t="t" r="r" b="b"/>
              <a:pathLst>
                <a:path w="2154" h="2000" extrusionOk="0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253009" y="4202856"/>
              <a:ext cx="442443" cy="151144"/>
            </a:xfrm>
            <a:custGeom>
              <a:avLst/>
              <a:gdLst/>
              <a:ahLst/>
              <a:cxnLst/>
              <a:rect l="l" t="t" r="r" b="b"/>
              <a:pathLst>
                <a:path w="3302" h="1128" extrusionOk="0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7071067" y="1737105"/>
              <a:ext cx="994626" cy="861438"/>
            </a:xfrm>
            <a:custGeom>
              <a:avLst/>
              <a:gdLst/>
              <a:ahLst/>
              <a:cxnLst/>
              <a:rect l="l" t="t" r="r" b="b"/>
              <a:pathLst>
                <a:path w="7423" h="6429" extrusionOk="0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7020283" y="2533831"/>
              <a:ext cx="1392986" cy="1647170"/>
            </a:xfrm>
            <a:custGeom>
              <a:avLst/>
              <a:gdLst/>
              <a:ahLst/>
              <a:cxnLst/>
              <a:rect l="l" t="t" r="r" b="b"/>
              <a:pathLst>
                <a:path w="10396" h="12293" extrusionOk="0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7305956" y="3195894"/>
              <a:ext cx="360038" cy="311935"/>
            </a:xfrm>
            <a:custGeom>
              <a:avLst/>
              <a:gdLst/>
              <a:ahLst/>
              <a:cxnLst/>
              <a:rect l="l" t="t" r="r" b="b"/>
              <a:pathLst>
                <a:path w="2687" h="2328" extrusionOk="0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7393855" y="2522844"/>
              <a:ext cx="1817474" cy="850450"/>
            </a:xfrm>
            <a:custGeom>
              <a:avLst/>
              <a:gdLst/>
              <a:ahLst/>
              <a:cxnLst/>
              <a:rect l="l" t="t" r="r" b="b"/>
              <a:pathLst>
                <a:path w="13564" h="6347" extrusionOk="0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7098535" y="1682168"/>
              <a:ext cx="697967" cy="1160911"/>
            </a:xfrm>
            <a:custGeom>
              <a:avLst/>
              <a:gdLst/>
              <a:ahLst/>
              <a:cxnLst/>
              <a:rect l="l" t="t" r="r" b="b"/>
              <a:pathLst>
                <a:path w="5209" h="8664" extrusionOk="0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443310" y="1697309"/>
              <a:ext cx="1055057" cy="1052377"/>
            </a:xfrm>
            <a:custGeom>
              <a:avLst/>
              <a:gdLst/>
              <a:ahLst/>
              <a:cxnLst/>
              <a:rect l="l" t="t" r="r" b="b"/>
              <a:pathLst>
                <a:path w="7874" h="7854" extrusionOk="0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209883" y="3186380"/>
              <a:ext cx="250030" cy="453431"/>
            </a:xfrm>
            <a:custGeom>
              <a:avLst/>
              <a:gdLst/>
              <a:ahLst/>
              <a:cxnLst/>
              <a:rect l="l" t="t" r="r" b="b"/>
              <a:pathLst>
                <a:path w="1866" h="3384" extrusionOk="0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7293629" y="2532491"/>
              <a:ext cx="954831" cy="412161"/>
            </a:xfrm>
            <a:custGeom>
              <a:avLst/>
              <a:gdLst/>
              <a:ahLst/>
              <a:cxnLst/>
              <a:rect l="l" t="t" r="r" b="b"/>
              <a:pathLst>
                <a:path w="7126" h="3076" extrusionOk="0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7384342" y="2533831"/>
              <a:ext cx="868137" cy="372365"/>
            </a:xfrm>
            <a:custGeom>
              <a:avLst/>
              <a:gdLst/>
              <a:ahLst/>
              <a:cxnLst/>
              <a:rect l="l" t="t" r="r" b="b"/>
              <a:pathLst>
                <a:path w="6479" h="2779" extrusionOk="0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7231858" y="2569608"/>
              <a:ext cx="355884" cy="237703"/>
            </a:xfrm>
            <a:custGeom>
              <a:avLst/>
              <a:gdLst/>
              <a:ahLst/>
              <a:cxnLst/>
              <a:rect l="l" t="t" r="r" b="b"/>
              <a:pathLst>
                <a:path w="2656" h="1774" extrusionOk="0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7332085" y="1579127"/>
              <a:ext cx="185580" cy="339537"/>
            </a:xfrm>
            <a:custGeom>
              <a:avLst/>
              <a:gdLst/>
              <a:ahLst/>
              <a:cxnLst/>
              <a:rect l="l" t="t" r="r" b="b"/>
              <a:pathLst>
                <a:path w="1385" h="2534" extrusionOk="0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7275808" y="1272817"/>
              <a:ext cx="391526" cy="677332"/>
            </a:xfrm>
            <a:custGeom>
              <a:avLst/>
              <a:gdLst/>
              <a:ahLst/>
              <a:cxnLst/>
              <a:rect l="l" t="t" r="r" b="b"/>
              <a:pathLst>
                <a:path w="2922" h="5055" extrusionOk="0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7205729" y="1149275"/>
              <a:ext cx="502874" cy="414975"/>
            </a:xfrm>
            <a:custGeom>
              <a:avLst/>
              <a:gdLst/>
              <a:ahLst/>
              <a:cxnLst/>
              <a:rect l="l" t="t" r="r" b="b"/>
              <a:pathLst>
                <a:path w="3753" h="3097" extrusionOk="0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7665861" y="2489881"/>
              <a:ext cx="219882" cy="199381"/>
            </a:xfrm>
            <a:custGeom>
              <a:avLst/>
              <a:gdLst/>
              <a:ahLst/>
              <a:cxnLst/>
              <a:rect l="l" t="t" r="r" b="b"/>
              <a:pathLst>
                <a:path w="1641" h="1488" extrusionOk="0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7656213" y="2307248"/>
              <a:ext cx="728249" cy="638876"/>
            </a:xfrm>
            <a:custGeom>
              <a:avLst/>
              <a:gdLst/>
              <a:ahLst/>
              <a:cxnLst/>
              <a:rect l="l" t="t" r="r" b="b"/>
              <a:pathLst>
                <a:path w="5435" h="4768" extrusionOk="0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6392527" y="3226176"/>
              <a:ext cx="1116827" cy="1116827"/>
            </a:xfrm>
            <a:custGeom>
              <a:avLst/>
              <a:gdLst/>
              <a:ahLst/>
              <a:cxnLst/>
              <a:rect l="l" t="t" r="r" b="b"/>
              <a:pathLst>
                <a:path w="8335" h="8335" extrusionOk="0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6418655" y="3635527"/>
              <a:ext cx="1034422" cy="693813"/>
            </a:xfrm>
            <a:custGeom>
              <a:avLst/>
              <a:gdLst/>
              <a:ahLst/>
              <a:cxnLst/>
              <a:rect l="l" t="t" r="r" b="b"/>
              <a:pathLst>
                <a:path w="7720" h="5178" extrusionOk="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6469439" y="3190400"/>
              <a:ext cx="957510" cy="1077166"/>
            </a:xfrm>
            <a:custGeom>
              <a:avLst/>
              <a:gdLst/>
              <a:ahLst/>
              <a:cxnLst/>
              <a:rect l="l" t="t" r="r" b="b"/>
              <a:pathLst>
                <a:path w="7146" h="8039" extrusionOk="0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6715316" y="3463747"/>
              <a:ext cx="431456" cy="682826"/>
            </a:xfrm>
            <a:custGeom>
              <a:avLst/>
              <a:gdLst/>
              <a:ahLst/>
              <a:cxnLst/>
              <a:rect l="l" t="t" r="r" b="b"/>
              <a:pathLst>
                <a:path w="3220" h="5096" extrusionOk="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06194" y="3283928"/>
              <a:ext cx="990607" cy="553657"/>
            </a:xfrm>
            <a:custGeom>
              <a:avLst/>
              <a:gdLst/>
              <a:ahLst/>
              <a:cxnLst/>
              <a:rect l="l" t="t" r="r" b="b"/>
              <a:pathLst>
                <a:path w="7393" h="4132" extrusionOk="0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4638426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484591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334787" y="4154752"/>
              <a:ext cx="73026" cy="199247"/>
            </a:xfrm>
            <a:custGeom>
              <a:avLst/>
              <a:gdLst/>
              <a:ahLst/>
              <a:cxnLst/>
              <a:rect l="l" t="t" r="r" b="b"/>
              <a:pathLst>
                <a:path w="54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4638426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484591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334787" y="4154752"/>
              <a:ext cx="73026" cy="166285"/>
            </a:xfrm>
            <a:custGeom>
              <a:avLst/>
              <a:gdLst/>
              <a:ahLst/>
              <a:cxnLst/>
              <a:rect l="l" t="t" r="r" b="b"/>
              <a:pathLst>
                <a:path w="54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4693363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540868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391198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852681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694703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540868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391198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52681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58"/>
          <p:cNvSpPr txBox="1">
            <a:spLocks noGrp="1"/>
          </p:cNvSpPr>
          <p:nvPr>
            <p:ph type="body" idx="1"/>
          </p:nvPr>
        </p:nvSpPr>
        <p:spPr>
          <a:xfrm>
            <a:off x="457200" y="2963419"/>
            <a:ext cx="55548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the results make sense?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Analysis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B6C8-7A3B-7773-9086-5EBC6E40C4B4}"/>
              </a:ext>
            </a:extLst>
          </p:cNvPr>
          <p:cNvSpPr txBox="1"/>
          <p:nvPr/>
        </p:nvSpPr>
        <p:spPr>
          <a:xfrm>
            <a:off x="241069" y="432262"/>
            <a:ext cx="37989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 Federal Reserve Bank of Cleveland released adjacent data</a:t>
            </a:r>
            <a:r>
              <a:rPr lang="en-US" baseline="30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[4]</a:t>
            </a: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. 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They showed that lower income neighborhoods (census tracts) tends to have fewer number of loans.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 results seen seem to create a story, but more research needs to be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42642-A330-A705-6A14-27DED2EBC75D}"/>
              </a:ext>
            </a:extLst>
          </p:cNvPr>
          <p:cNvSpPr txBox="1"/>
          <p:nvPr/>
        </p:nvSpPr>
        <p:spPr>
          <a:xfrm>
            <a:off x="299258" y="3490645"/>
            <a:ext cx="3832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It is also well known that lower income neighborhood residents tend to have a hard time accessing credit, and large amount of credit </a:t>
            </a:r>
          </a:p>
        </p:txBody>
      </p:sp>
    </p:spTree>
    <p:extLst>
      <p:ext uri="{BB962C8B-B14F-4D97-AF65-F5344CB8AC3E}">
        <p14:creationId xmlns:p14="http://schemas.microsoft.com/office/powerpoint/2010/main" val="113544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Analysis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B6C8-7A3B-7773-9086-5EBC6E40C4B4}"/>
              </a:ext>
            </a:extLst>
          </p:cNvPr>
          <p:cNvSpPr txBox="1"/>
          <p:nvPr/>
        </p:nvSpPr>
        <p:spPr>
          <a:xfrm>
            <a:off x="241069" y="432262"/>
            <a:ext cx="3798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Large firms are able to justify the Initial Approval Amount due to their scale.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More likely to have specialized staff for applying for PPP.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42642-A330-A705-6A14-27DED2EBC75D}"/>
              </a:ext>
            </a:extLst>
          </p:cNvPr>
          <p:cNvSpPr txBox="1"/>
          <p:nvPr/>
        </p:nvSpPr>
        <p:spPr>
          <a:xfrm>
            <a:off x="299258" y="3490645"/>
            <a:ext cx="3832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It is also well known that lower income neighborhood residents tend to have a hard time accessing credit, and large amount of credit </a:t>
            </a:r>
          </a:p>
        </p:txBody>
      </p:sp>
    </p:spTree>
    <p:extLst>
      <p:ext uri="{BB962C8B-B14F-4D97-AF65-F5344CB8AC3E}">
        <p14:creationId xmlns:p14="http://schemas.microsoft.com/office/powerpoint/2010/main" val="3155522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Possible Issues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B6C8-7A3B-7773-9086-5EBC6E40C4B4}"/>
              </a:ext>
            </a:extLst>
          </p:cNvPr>
          <p:cNvSpPr txBox="1"/>
          <p:nvPr/>
        </p:nvSpPr>
        <p:spPr>
          <a:xfrm>
            <a:off x="241069" y="432262"/>
            <a:ext cx="3798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Instead of dropping zero median income data could be imputed.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More advanced regression techniques could be use. Author already used Polynomial Regression (with deg = 2).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E302F-849A-D620-8EA1-E0E07F9331CB}"/>
              </a:ext>
            </a:extLst>
          </p:cNvPr>
          <p:cNvSpPr txBox="1"/>
          <p:nvPr/>
        </p:nvSpPr>
        <p:spPr>
          <a:xfrm>
            <a:off x="241069" y="2078514"/>
            <a:ext cx="3798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More fine-grained analysis of individual states could be used.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Bivariate Moran’s I possible.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3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71"/>
          <p:cNvSpPr/>
          <p:nvPr/>
        </p:nvSpPr>
        <p:spPr>
          <a:xfrm>
            <a:off x="874192" y="4128532"/>
            <a:ext cx="3225470" cy="216956"/>
          </a:xfrm>
          <a:custGeom>
            <a:avLst/>
            <a:gdLst/>
            <a:ahLst/>
            <a:cxnLst/>
            <a:rect l="l" t="t" r="r" b="b"/>
            <a:pathLst>
              <a:path w="34521" h="2322" extrusionOk="0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71"/>
          <p:cNvSpPr txBox="1">
            <a:spLocks noGrp="1"/>
          </p:cNvSpPr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FUTURE WORK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50" name="Google Shape;3814;p80">
            <a:extLst>
              <a:ext uri="{FF2B5EF4-FFF2-40B4-BE49-F238E27FC236}">
                <a16:creationId xmlns:a16="http://schemas.microsoft.com/office/drawing/2014/main" id="{650634C6-1F1E-CA14-87BF-6DCE8B60A5B4}"/>
              </a:ext>
            </a:extLst>
          </p:cNvPr>
          <p:cNvGrpSpPr/>
          <p:nvPr/>
        </p:nvGrpSpPr>
        <p:grpSpPr>
          <a:xfrm>
            <a:off x="367280" y="1010078"/>
            <a:ext cx="3871500" cy="2697397"/>
            <a:chOff x="2609025" y="3812550"/>
            <a:chExt cx="2114150" cy="1301600"/>
          </a:xfrm>
        </p:grpSpPr>
        <p:sp>
          <p:nvSpPr>
            <p:cNvPr id="51" name="Google Shape;3815;p80">
              <a:extLst>
                <a:ext uri="{FF2B5EF4-FFF2-40B4-BE49-F238E27FC236}">
                  <a16:creationId xmlns:a16="http://schemas.microsoft.com/office/drawing/2014/main" id="{B1DB5B5A-1303-B09E-A6A4-7EC768991392}"/>
                </a:ext>
              </a:extLst>
            </p:cNvPr>
            <p:cNvSpPr/>
            <p:nvPr/>
          </p:nvSpPr>
          <p:spPr>
            <a:xfrm>
              <a:off x="2691550" y="3812550"/>
              <a:ext cx="2031100" cy="1301600"/>
            </a:xfrm>
            <a:custGeom>
              <a:avLst/>
              <a:gdLst/>
              <a:ahLst/>
              <a:cxnLst/>
              <a:rect l="l" t="t" r="r" b="b"/>
              <a:pathLst>
                <a:path w="81244" h="52064" extrusionOk="0">
                  <a:moveTo>
                    <a:pt x="66569" y="1"/>
                  </a:moveTo>
                  <a:cubicBezTo>
                    <a:pt x="62699" y="1"/>
                    <a:pt x="58851" y="1689"/>
                    <a:pt x="55348" y="3516"/>
                  </a:cubicBezTo>
                  <a:cubicBezTo>
                    <a:pt x="51084" y="5731"/>
                    <a:pt x="46706" y="8242"/>
                    <a:pt x="41898" y="8334"/>
                  </a:cubicBezTo>
                  <a:cubicBezTo>
                    <a:pt x="41818" y="8336"/>
                    <a:pt x="41739" y="8336"/>
                    <a:pt x="41659" y="8336"/>
                  </a:cubicBezTo>
                  <a:cubicBezTo>
                    <a:pt x="37472" y="8336"/>
                    <a:pt x="33502" y="6506"/>
                    <a:pt x="29709" y="4685"/>
                  </a:cubicBezTo>
                  <a:cubicBezTo>
                    <a:pt x="25886" y="2854"/>
                    <a:pt x="21880" y="974"/>
                    <a:pt x="17644" y="974"/>
                  </a:cubicBezTo>
                  <a:cubicBezTo>
                    <a:pt x="17609" y="974"/>
                    <a:pt x="17575" y="974"/>
                    <a:pt x="17541" y="974"/>
                  </a:cubicBezTo>
                  <a:cubicBezTo>
                    <a:pt x="13256" y="994"/>
                    <a:pt x="8663" y="3578"/>
                    <a:pt x="7822" y="7771"/>
                  </a:cubicBezTo>
                  <a:cubicBezTo>
                    <a:pt x="7013" y="11799"/>
                    <a:pt x="9709" y="16320"/>
                    <a:pt x="7689" y="19898"/>
                  </a:cubicBezTo>
                  <a:cubicBezTo>
                    <a:pt x="6561" y="21897"/>
                    <a:pt x="4265" y="22912"/>
                    <a:pt x="2697" y="24604"/>
                  </a:cubicBezTo>
                  <a:cubicBezTo>
                    <a:pt x="62" y="27453"/>
                    <a:pt x="1" y="32323"/>
                    <a:pt x="2584" y="35224"/>
                  </a:cubicBezTo>
                  <a:cubicBezTo>
                    <a:pt x="4532" y="37418"/>
                    <a:pt x="7689" y="38535"/>
                    <a:pt x="9001" y="41160"/>
                  </a:cubicBezTo>
                  <a:cubicBezTo>
                    <a:pt x="9914" y="42984"/>
                    <a:pt x="9729" y="45158"/>
                    <a:pt x="10365" y="47095"/>
                  </a:cubicBezTo>
                  <a:cubicBezTo>
                    <a:pt x="11154" y="49463"/>
                    <a:pt x="13092" y="51278"/>
                    <a:pt x="15511" y="51924"/>
                  </a:cubicBezTo>
                  <a:cubicBezTo>
                    <a:pt x="15887" y="52021"/>
                    <a:pt x="16258" y="52064"/>
                    <a:pt x="16625" y="52064"/>
                  </a:cubicBezTo>
                  <a:cubicBezTo>
                    <a:pt x="18575" y="52064"/>
                    <a:pt x="20407" y="50851"/>
                    <a:pt x="22349" y="50160"/>
                  </a:cubicBezTo>
                  <a:cubicBezTo>
                    <a:pt x="22597" y="50072"/>
                    <a:pt x="22823" y="50034"/>
                    <a:pt x="23034" y="50034"/>
                  </a:cubicBezTo>
                  <a:cubicBezTo>
                    <a:pt x="24418" y="50034"/>
                    <a:pt x="25214" y="51678"/>
                    <a:pt x="28131" y="51749"/>
                  </a:cubicBezTo>
                  <a:cubicBezTo>
                    <a:pt x="28290" y="51753"/>
                    <a:pt x="28449" y="51755"/>
                    <a:pt x="28608" y="51755"/>
                  </a:cubicBezTo>
                  <a:cubicBezTo>
                    <a:pt x="35775" y="51755"/>
                    <a:pt x="42565" y="48037"/>
                    <a:pt x="49587" y="48037"/>
                  </a:cubicBezTo>
                  <a:cubicBezTo>
                    <a:pt x="50526" y="48037"/>
                    <a:pt x="51468" y="48103"/>
                    <a:pt x="52416" y="48254"/>
                  </a:cubicBezTo>
                  <a:cubicBezTo>
                    <a:pt x="56066" y="48828"/>
                    <a:pt x="59623" y="49894"/>
                    <a:pt x="63273" y="50458"/>
                  </a:cubicBezTo>
                  <a:cubicBezTo>
                    <a:pt x="64702" y="50678"/>
                    <a:pt x="66162" y="50816"/>
                    <a:pt x="67615" y="50816"/>
                  </a:cubicBezTo>
                  <a:cubicBezTo>
                    <a:pt x="69872" y="50816"/>
                    <a:pt x="72110" y="50484"/>
                    <a:pt x="74180" y="49617"/>
                  </a:cubicBezTo>
                  <a:cubicBezTo>
                    <a:pt x="77584" y="48182"/>
                    <a:pt x="80444" y="45055"/>
                    <a:pt x="80731" y="41375"/>
                  </a:cubicBezTo>
                  <a:cubicBezTo>
                    <a:pt x="81244" y="34927"/>
                    <a:pt x="74191" y="29688"/>
                    <a:pt x="74734" y="23240"/>
                  </a:cubicBezTo>
                  <a:cubicBezTo>
                    <a:pt x="74990" y="20113"/>
                    <a:pt x="77030" y="17427"/>
                    <a:pt x="77830" y="14393"/>
                  </a:cubicBezTo>
                  <a:cubicBezTo>
                    <a:pt x="79501" y="8047"/>
                    <a:pt x="75513" y="1599"/>
                    <a:pt x="69096" y="256"/>
                  </a:cubicBezTo>
                  <a:cubicBezTo>
                    <a:pt x="68255" y="80"/>
                    <a:pt x="67412" y="1"/>
                    <a:pt x="6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16;p80">
              <a:extLst>
                <a:ext uri="{FF2B5EF4-FFF2-40B4-BE49-F238E27FC236}">
                  <a16:creationId xmlns:a16="http://schemas.microsoft.com/office/drawing/2014/main" id="{4C1ECD1A-8F1C-E374-91A8-50FE9601BB06}"/>
                </a:ext>
              </a:extLst>
            </p:cNvPr>
            <p:cNvSpPr/>
            <p:nvPr/>
          </p:nvSpPr>
          <p:spPr>
            <a:xfrm>
              <a:off x="2609025" y="4247975"/>
              <a:ext cx="432125" cy="470050"/>
            </a:xfrm>
            <a:custGeom>
              <a:avLst/>
              <a:gdLst/>
              <a:ahLst/>
              <a:cxnLst/>
              <a:rect l="l" t="t" r="r" b="b"/>
              <a:pathLst>
                <a:path w="17285" h="18802" extrusionOk="0">
                  <a:moveTo>
                    <a:pt x="1682" y="0"/>
                  </a:moveTo>
                  <a:cubicBezTo>
                    <a:pt x="1" y="9083"/>
                    <a:pt x="9914" y="18709"/>
                    <a:pt x="15726" y="18801"/>
                  </a:cubicBezTo>
                  <a:cubicBezTo>
                    <a:pt x="17285" y="13204"/>
                    <a:pt x="10867" y="964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17;p80">
              <a:extLst>
                <a:ext uri="{FF2B5EF4-FFF2-40B4-BE49-F238E27FC236}">
                  <a16:creationId xmlns:a16="http://schemas.microsoft.com/office/drawing/2014/main" id="{F3ADCEDA-7B3A-A525-9132-8D4CF241036A}"/>
                </a:ext>
              </a:extLst>
            </p:cNvPr>
            <p:cNvSpPr/>
            <p:nvPr/>
          </p:nvSpPr>
          <p:spPr>
            <a:xfrm>
              <a:off x="2621075" y="4268975"/>
              <a:ext cx="387025" cy="417775"/>
            </a:xfrm>
            <a:custGeom>
              <a:avLst/>
              <a:gdLst/>
              <a:ahLst/>
              <a:cxnLst/>
              <a:rect l="l" t="t" r="r" b="b"/>
              <a:pathLst>
                <a:path w="15481" h="16711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0" y="8130"/>
                    <a:pt x="8837" y="16659"/>
                    <a:pt x="14055" y="16711"/>
                  </a:cubicBezTo>
                  <a:cubicBezTo>
                    <a:pt x="15480" y="11698"/>
                    <a:pt x="9801" y="811"/>
                    <a:pt x="1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8;p80">
              <a:extLst>
                <a:ext uri="{FF2B5EF4-FFF2-40B4-BE49-F238E27FC236}">
                  <a16:creationId xmlns:a16="http://schemas.microsoft.com/office/drawing/2014/main" id="{2A29FD3A-768C-30D3-B27E-889CBF2E20F7}"/>
                </a:ext>
              </a:extLst>
            </p:cNvPr>
            <p:cNvSpPr/>
            <p:nvPr/>
          </p:nvSpPr>
          <p:spPr>
            <a:xfrm>
              <a:off x="2682075" y="4289475"/>
              <a:ext cx="404175" cy="541050"/>
            </a:xfrm>
            <a:custGeom>
              <a:avLst/>
              <a:gdLst/>
              <a:ahLst/>
              <a:cxnLst/>
              <a:rect l="l" t="t" r="r" b="b"/>
              <a:pathLst>
                <a:path w="16167" h="21642" fill="none" extrusionOk="0">
                  <a:moveTo>
                    <a:pt x="0" y="1"/>
                  </a:moveTo>
                  <a:lnTo>
                    <a:pt x="16167" y="21642"/>
                  </a:lnTo>
                </a:path>
              </a:pathLst>
            </a:custGeom>
            <a:noFill/>
            <a:ln w="3850" cap="rnd" cmpd="sng">
              <a:solidFill>
                <a:srgbClr val="367FC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19;p80">
              <a:extLst>
                <a:ext uri="{FF2B5EF4-FFF2-40B4-BE49-F238E27FC236}">
                  <a16:creationId xmlns:a16="http://schemas.microsoft.com/office/drawing/2014/main" id="{A5B51610-4986-07A9-0BD0-A993813E4DD3}"/>
                </a:ext>
              </a:extLst>
            </p:cNvPr>
            <p:cNvSpPr/>
            <p:nvPr/>
          </p:nvSpPr>
          <p:spPr>
            <a:xfrm>
              <a:off x="2612350" y="4652225"/>
              <a:ext cx="395475" cy="188975"/>
            </a:xfrm>
            <a:custGeom>
              <a:avLst/>
              <a:gdLst/>
              <a:ahLst/>
              <a:cxnLst/>
              <a:rect l="l" t="t" r="r" b="b"/>
              <a:pathLst>
                <a:path w="15819" h="7559" extrusionOk="0">
                  <a:moveTo>
                    <a:pt x="5414" y="0"/>
                  </a:moveTo>
                  <a:cubicBezTo>
                    <a:pt x="3341" y="0"/>
                    <a:pt x="1342" y="569"/>
                    <a:pt x="1" y="1832"/>
                  </a:cubicBezTo>
                  <a:cubicBezTo>
                    <a:pt x="2430" y="3831"/>
                    <a:pt x="5403" y="4928"/>
                    <a:pt x="8212" y="5932"/>
                  </a:cubicBezTo>
                  <a:cubicBezTo>
                    <a:pt x="10816" y="6785"/>
                    <a:pt x="13272" y="7558"/>
                    <a:pt x="15174" y="7558"/>
                  </a:cubicBezTo>
                  <a:cubicBezTo>
                    <a:pt x="15331" y="7558"/>
                    <a:pt x="15485" y="7553"/>
                    <a:pt x="15634" y="7542"/>
                  </a:cubicBezTo>
                  <a:cubicBezTo>
                    <a:pt x="15819" y="5799"/>
                    <a:pt x="13840" y="2672"/>
                    <a:pt x="10457" y="1135"/>
                  </a:cubicBezTo>
                  <a:cubicBezTo>
                    <a:pt x="8957" y="404"/>
                    <a:pt x="7160" y="0"/>
                    <a:pt x="5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20;p80">
              <a:extLst>
                <a:ext uri="{FF2B5EF4-FFF2-40B4-BE49-F238E27FC236}">
                  <a16:creationId xmlns:a16="http://schemas.microsoft.com/office/drawing/2014/main" id="{A7137FFD-3D75-E7A1-68AB-574B9CB2C973}"/>
                </a:ext>
              </a:extLst>
            </p:cNvPr>
            <p:cNvSpPr/>
            <p:nvPr/>
          </p:nvSpPr>
          <p:spPr>
            <a:xfrm>
              <a:off x="2629525" y="4661375"/>
              <a:ext cx="350875" cy="163850"/>
            </a:xfrm>
            <a:custGeom>
              <a:avLst/>
              <a:gdLst/>
              <a:ahLst/>
              <a:cxnLst/>
              <a:rect l="l" t="t" r="r" b="b"/>
              <a:pathLst>
                <a:path w="14035" h="6554" extrusionOk="0">
                  <a:moveTo>
                    <a:pt x="4796" y="0"/>
                  </a:moveTo>
                  <a:cubicBezTo>
                    <a:pt x="2974" y="0"/>
                    <a:pt x="1212" y="490"/>
                    <a:pt x="1" y="1579"/>
                  </a:cubicBezTo>
                  <a:cubicBezTo>
                    <a:pt x="2082" y="3455"/>
                    <a:pt x="4737" y="4469"/>
                    <a:pt x="7269" y="5320"/>
                  </a:cubicBezTo>
                  <a:cubicBezTo>
                    <a:pt x="9429" y="6000"/>
                    <a:pt x="11501" y="6553"/>
                    <a:pt x="13138" y="6553"/>
                  </a:cubicBezTo>
                  <a:cubicBezTo>
                    <a:pt x="13427" y="6553"/>
                    <a:pt x="13703" y="6536"/>
                    <a:pt x="13963" y="6499"/>
                  </a:cubicBezTo>
                  <a:cubicBezTo>
                    <a:pt x="14035" y="4910"/>
                    <a:pt x="12210" y="2265"/>
                    <a:pt x="9206" y="963"/>
                  </a:cubicBezTo>
                  <a:cubicBezTo>
                    <a:pt x="7885" y="343"/>
                    <a:pt x="6320" y="0"/>
                    <a:pt x="4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21;p80">
              <a:extLst>
                <a:ext uri="{FF2B5EF4-FFF2-40B4-BE49-F238E27FC236}">
                  <a16:creationId xmlns:a16="http://schemas.microsoft.com/office/drawing/2014/main" id="{1417F13C-5ECF-C9FC-7C39-9977FD98ED8C}"/>
                </a:ext>
              </a:extLst>
            </p:cNvPr>
            <p:cNvSpPr/>
            <p:nvPr/>
          </p:nvSpPr>
          <p:spPr>
            <a:xfrm>
              <a:off x="2652350" y="4698275"/>
              <a:ext cx="416475" cy="214525"/>
            </a:xfrm>
            <a:custGeom>
              <a:avLst/>
              <a:gdLst/>
              <a:ahLst/>
              <a:cxnLst/>
              <a:rect l="l" t="t" r="r" b="b"/>
              <a:pathLst>
                <a:path w="16659" h="8581" fill="none" extrusionOk="0">
                  <a:moveTo>
                    <a:pt x="0" y="0"/>
                  </a:moveTo>
                  <a:cubicBezTo>
                    <a:pt x="6910" y="277"/>
                    <a:pt x="12927" y="3629"/>
                    <a:pt x="16659" y="8580"/>
                  </a:cubicBezTo>
                </a:path>
              </a:pathLst>
            </a:custGeom>
            <a:noFill/>
            <a:ln w="2300" cap="rnd" cmpd="sng">
              <a:solidFill>
                <a:schemeClr val="dk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22;p80">
              <a:extLst>
                <a:ext uri="{FF2B5EF4-FFF2-40B4-BE49-F238E27FC236}">
                  <a16:creationId xmlns:a16="http://schemas.microsoft.com/office/drawing/2014/main" id="{61A56FDD-78A6-48E7-1AD1-092B01DEEDA4}"/>
                </a:ext>
              </a:extLst>
            </p:cNvPr>
            <p:cNvSpPr/>
            <p:nvPr/>
          </p:nvSpPr>
          <p:spPr>
            <a:xfrm>
              <a:off x="3624175" y="4950450"/>
              <a:ext cx="170725" cy="119200"/>
            </a:xfrm>
            <a:custGeom>
              <a:avLst/>
              <a:gdLst/>
              <a:ahLst/>
              <a:cxnLst/>
              <a:rect l="l" t="t" r="r" b="b"/>
              <a:pathLst>
                <a:path w="6829" h="4768" extrusionOk="0">
                  <a:moveTo>
                    <a:pt x="1" y="0"/>
                  </a:moveTo>
                  <a:lnTo>
                    <a:pt x="1" y="4767"/>
                  </a:lnTo>
                  <a:lnTo>
                    <a:pt x="6828" y="4767"/>
                  </a:lnTo>
                  <a:lnTo>
                    <a:pt x="6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23;p80">
              <a:extLst>
                <a:ext uri="{FF2B5EF4-FFF2-40B4-BE49-F238E27FC236}">
                  <a16:creationId xmlns:a16="http://schemas.microsoft.com/office/drawing/2014/main" id="{0940AF93-ABC1-E3C8-6085-013924EB743F}"/>
                </a:ext>
              </a:extLst>
            </p:cNvPr>
            <p:cNvSpPr/>
            <p:nvPr/>
          </p:nvSpPr>
          <p:spPr>
            <a:xfrm>
              <a:off x="3624175" y="4950450"/>
              <a:ext cx="170725" cy="48725"/>
            </a:xfrm>
            <a:custGeom>
              <a:avLst/>
              <a:gdLst/>
              <a:ahLst/>
              <a:cxnLst/>
              <a:rect l="l" t="t" r="r" b="b"/>
              <a:pathLst>
                <a:path w="6829" h="1949" extrusionOk="0">
                  <a:moveTo>
                    <a:pt x="1" y="0"/>
                  </a:moveTo>
                  <a:lnTo>
                    <a:pt x="1" y="1948"/>
                  </a:lnTo>
                  <a:lnTo>
                    <a:pt x="6828" y="1948"/>
                  </a:lnTo>
                  <a:lnTo>
                    <a:pt x="68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24;p80">
              <a:extLst>
                <a:ext uri="{FF2B5EF4-FFF2-40B4-BE49-F238E27FC236}">
                  <a16:creationId xmlns:a16="http://schemas.microsoft.com/office/drawing/2014/main" id="{F56A694B-B82D-065B-4BF9-6C29EE823B1D}"/>
                </a:ext>
              </a:extLst>
            </p:cNvPr>
            <p:cNvSpPr/>
            <p:nvPr/>
          </p:nvSpPr>
          <p:spPr>
            <a:xfrm>
              <a:off x="3425825" y="5045275"/>
              <a:ext cx="567425" cy="41025"/>
            </a:xfrm>
            <a:custGeom>
              <a:avLst/>
              <a:gdLst/>
              <a:ahLst/>
              <a:cxnLst/>
              <a:rect l="l" t="t" r="r" b="b"/>
              <a:pathLst>
                <a:path w="22697" h="1641" extrusionOk="0">
                  <a:moveTo>
                    <a:pt x="943" y="0"/>
                  </a:moveTo>
                  <a:cubicBezTo>
                    <a:pt x="420" y="0"/>
                    <a:pt x="0" y="421"/>
                    <a:pt x="0" y="933"/>
                  </a:cubicBezTo>
                  <a:lnTo>
                    <a:pt x="0" y="1641"/>
                  </a:lnTo>
                  <a:lnTo>
                    <a:pt x="22697" y="1641"/>
                  </a:lnTo>
                  <a:lnTo>
                    <a:pt x="22697" y="933"/>
                  </a:lnTo>
                  <a:cubicBezTo>
                    <a:pt x="22697" y="421"/>
                    <a:pt x="22277" y="0"/>
                    <a:pt x="21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25;p80">
              <a:extLst>
                <a:ext uri="{FF2B5EF4-FFF2-40B4-BE49-F238E27FC236}">
                  <a16:creationId xmlns:a16="http://schemas.microsoft.com/office/drawing/2014/main" id="{B84FA9CB-F39A-E9E1-E94F-8F6941972D7D}"/>
                </a:ext>
              </a:extLst>
            </p:cNvPr>
            <p:cNvSpPr/>
            <p:nvPr/>
          </p:nvSpPr>
          <p:spPr>
            <a:xfrm>
              <a:off x="3425825" y="5045275"/>
              <a:ext cx="567425" cy="41025"/>
            </a:xfrm>
            <a:custGeom>
              <a:avLst/>
              <a:gdLst/>
              <a:ahLst/>
              <a:cxnLst/>
              <a:rect l="l" t="t" r="r" b="b"/>
              <a:pathLst>
                <a:path w="22697" h="1641" extrusionOk="0">
                  <a:moveTo>
                    <a:pt x="21836" y="0"/>
                  </a:moveTo>
                  <a:lnTo>
                    <a:pt x="21836" y="0"/>
                  </a:lnTo>
                  <a:cubicBezTo>
                    <a:pt x="21948" y="165"/>
                    <a:pt x="22010" y="359"/>
                    <a:pt x="22010" y="554"/>
                  </a:cubicBezTo>
                  <a:lnTo>
                    <a:pt x="22010" y="892"/>
                  </a:lnTo>
                  <a:cubicBezTo>
                    <a:pt x="22010" y="1097"/>
                    <a:pt x="21846" y="1261"/>
                    <a:pt x="21641" y="1261"/>
                  </a:cubicBezTo>
                  <a:lnTo>
                    <a:pt x="0" y="1261"/>
                  </a:lnTo>
                  <a:lnTo>
                    <a:pt x="0" y="1641"/>
                  </a:lnTo>
                  <a:lnTo>
                    <a:pt x="22697" y="1641"/>
                  </a:lnTo>
                  <a:lnTo>
                    <a:pt x="22697" y="933"/>
                  </a:lnTo>
                  <a:cubicBezTo>
                    <a:pt x="22697" y="452"/>
                    <a:pt x="22318" y="41"/>
                    <a:pt x="21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26;p80">
              <a:extLst>
                <a:ext uri="{FF2B5EF4-FFF2-40B4-BE49-F238E27FC236}">
                  <a16:creationId xmlns:a16="http://schemas.microsoft.com/office/drawing/2014/main" id="{90728C13-67E7-094B-B91C-4A2C711CC060}"/>
                </a:ext>
              </a:extLst>
            </p:cNvPr>
            <p:cNvSpPr/>
            <p:nvPr/>
          </p:nvSpPr>
          <p:spPr>
            <a:xfrm>
              <a:off x="2996025" y="4060100"/>
              <a:ext cx="1427025" cy="894225"/>
            </a:xfrm>
            <a:custGeom>
              <a:avLst/>
              <a:gdLst/>
              <a:ahLst/>
              <a:cxnLst/>
              <a:rect l="l" t="t" r="r" b="b"/>
              <a:pathLst>
                <a:path w="57081" h="35769" extrusionOk="0">
                  <a:moveTo>
                    <a:pt x="2850" y="1"/>
                  </a:moveTo>
                  <a:cubicBezTo>
                    <a:pt x="1271" y="1"/>
                    <a:pt x="0" y="1272"/>
                    <a:pt x="0" y="2851"/>
                  </a:cubicBezTo>
                  <a:lnTo>
                    <a:pt x="0" y="32908"/>
                  </a:lnTo>
                  <a:cubicBezTo>
                    <a:pt x="0" y="34497"/>
                    <a:pt x="1271" y="35768"/>
                    <a:pt x="2850" y="35768"/>
                  </a:cubicBezTo>
                  <a:lnTo>
                    <a:pt x="54231" y="35768"/>
                  </a:lnTo>
                  <a:cubicBezTo>
                    <a:pt x="55809" y="35768"/>
                    <a:pt x="57081" y="34497"/>
                    <a:pt x="57081" y="32908"/>
                  </a:cubicBezTo>
                  <a:lnTo>
                    <a:pt x="57081" y="2851"/>
                  </a:lnTo>
                  <a:cubicBezTo>
                    <a:pt x="57081" y="1272"/>
                    <a:pt x="55809" y="1"/>
                    <a:pt x="54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27;p80">
              <a:extLst>
                <a:ext uri="{FF2B5EF4-FFF2-40B4-BE49-F238E27FC236}">
                  <a16:creationId xmlns:a16="http://schemas.microsoft.com/office/drawing/2014/main" id="{9247E048-1830-C150-5EAD-9A1E0F6758E1}"/>
                </a:ext>
              </a:extLst>
            </p:cNvPr>
            <p:cNvSpPr/>
            <p:nvPr/>
          </p:nvSpPr>
          <p:spPr>
            <a:xfrm>
              <a:off x="3028825" y="4091375"/>
              <a:ext cx="1361425" cy="831675"/>
            </a:xfrm>
            <a:custGeom>
              <a:avLst/>
              <a:gdLst/>
              <a:ahLst/>
              <a:cxnLst/>
              <a:rect l="l" t="t" r="r" b="b"/>
              <a:pathLst>
                <a:path w="54457" h="33267" extrusionOk="0">
                  <a:moveTo>
                    <a:pt x="2051" y="1"/>
                  </a:moveTo>
                  <a:cubicBezTo>
                    <a:pt x="923" y="1"/>
                    <a:pt x="0" y="913"/>
                    <a:pt x="0" y="2051"/>
                  </a:cubicBezTo>
                  <a:lnTo>
                    <a:pt x="0" y="31216"/>
                  </a:lnTo>
                  <a:cubicBezTo>
                    <a:pt x="0" y="32354"/>
                    <a:pt x="923" y="33267"/>
                    <a:pt x="2051" y="33267"/>
                  </a:cubicBezTo>
                  <a:lnTo>
                    <a:pt x="52406" y="33267"/>
                  </a:lnTo>
                  <a:cubicBezTo>
                    <a:pt x="53534" y="33267"/>
                    <a:pt x="54456" y="32354"/>
                    <a:pt x="54456" y="31216"/>
                  </a:cubicBezTo>
                  <a:lnTo>
                    <a:pt x="54456" y="2051"/>
                  </a:lnTo>
                  <a:cubicBezTo>
                    <a:pt x="54456" y="913"/>
                    <a:pt x="53534" y="1"/>
                    <a:pt x="52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28;p80">
              <a:extLst>
                <a:ext uri="{FF2B5EF4-FFF2-40B4-BE49-F238E27FC236}">
                  <a16:creationId xmlns:a16="http://schemas.microsoft.com/office/drawing/2014/main" id="{52C3AB46-519F-3542-D091-ED8580F15048}"/>
                </a:ext>
              </a:extLst>
            </p:cNvPr>
            <p:cNvSpPr/>
            <p:nvPr/>
          </p:nvSpPr>
          <p:spPr>
            <a:xfrm>
              <a:off x="3051125" y="4114450"/>
              <a:ext cx="1268650" cy="775275"/>
            </a:xfrm>
            <a:custGeom>
              <a:avLst/>
              <a:gdLst/>
              <a:ahLst/>
              <a:cxnLst/>
              <a:rect l="l" t="t" r="r" b="b"/>
              <a:pathLst>
                <a:path w="50746" h="31011" extrusionOk="0">
                  <a:moveTo>
                    <a:pt x="1907" y="0"/>
                  </a:moveTo>
                  <a:cubicBezTo>
                    <a:pt x="851" y="0"/>
                    <a:pt x="0" y="851"/>
                    <a:pt x="0" y="1917"/>
                  </a:cubicBezTo>
                  <a:lnTo>
                    <a:pt x="0" y="29094"/>
                  </a:lnTo>
                  <a:cubicBezTo>
                    <a:pt x="0" y="30160"/>
                    <a:pt x="851" y="31011"/>
                    <a:pt x="1907" y="31011"/>
                  </a:cubicBezTo>
                  <a:lnTo>
                    <a:pt x="48838" y="31011"/>
                  </a:lnTo>
                  <a:cubicBezTo>
                    <a:pt x="49894" y="31011"/>
                    <a:pt x="50745" y="30160"/>
                    <a:pt x="50745" y="29094"/>
                  </a:cubicBezTo>
                  <a:lnTo>
                    <a:pt x="50745" y="1917"/>
                  </a:lnTo>
                  <a:cubicBezTo>
                    <a:pt x="50745" y="851"/>
                    <a:pt x="49894" y="0"/>
                    <a:pt x="48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29;p80">
              <a:extLst>
                <a:ext uri="{FF2B5EF4-FFF2-40B4-BE49-F238E27FC236}">
                  <a16:creationId xmlns:a16="http://schemas.microsoft.com/office/drawing/2014/main" id="{C38FE022-B761-C9A7-4CD7-2FAF8EC724EA}"/>
                </a:ext>
              </a:extLst>
            </p:cNvPr>
            <p:cNvSpPr/>
            <p:nvPr/>
          </p:nvSpPr>
          <p:spPr>
            <a:xfrm>
              <a:off x="3028825" y="41721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30;p80">
              <a:extLst>
                <a:ext uri="{FF2B5EF4-FFF2-40B4-BE49-F238E27FC236}">
                  <a16:creationId xmlns:a16="http://schemas.microsoft.com/office/drawing/2014/main" id="{55AF337C-5A52-1ADA-953D-A0B4A2837CA1}"/>
                </a:ext>
              </a:extLst>
            </p:cNvPr>
            <p:cNvSpPr/>
            <p:nvPr/>
          </p:nvSpPr>
          <p:spPr>
            <a:xfrm>
              <a:off x="3028825" y="423695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31;p80">
              <a:extLst>
                <a:ext uri="{FF2B5EF4-FFF2-40B4-BE49-F238E27FC236}">
                  <a16:creationId xmlns:a16="http://schemas.microsoft.com/office/drawing/2014/main" id="{19FA05F4-F1CA-3FF4-A677-0E954614055F}"/>
                </a:ext>
              </a:extLst>
            </p:cNvPr>
            <p:cNvSpPr/>
            <p:nvPr/>
          </p:nvSpPr>
          <p:spPr>
            <a:xfrm>
              <a:off x="3028825" y="43023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32;p80">
              <a:extLst>
                <a:ext uri="{FF2B5EF4-FFF2-40B4-BE49-F238E27FC236}">
                  <a16:creationId xmlns:a16="http://schemas.microsoft.com/office/drawing/2014/main" id="{64E02743-3CAF-1011-00A8-17F798C5FA2A}"/>
                </a:ext>
              </a:extLst>
            </p:cNvPr>
            <p:cNvSpPr/>
            <p:nvPr/>
          </p:nvSpPr>
          <p:spPr>
            <a:xfrm>
              <a:off x="3028825" y="43674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8E7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33;p80">
              <a:extLst>
                <a:ext uri="{FF2B5EF4-FFF2-40B4-BE49-F238E27FC236}">
                  <a16:creationId xmlns:a16="http://schemas.microsoft.com/office/drawing/2014/main" id="{266CEF87-7A50-C73C-A529-78E9738832A2}"/>
                </a:ext>
              </a:extLst>
            </p:cNvPr>
            <p:cNvSpPr/>
            <p:nvPr/>
          </p:nvSpPr>
          <p:spPr>
            <a:xfrm>
              <a:off x="3028825" y="44325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8E7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34;p80">
              <a:extLst>
                <a:ext uri="{FF2B5EF4-FFF2-40B4-BE49-F238E27FC236}">
                  <a16:creationId xmlns:a16="http://schemas.microsoft.com/office/drawing/2014/main" id="{9ECDEE82-75D7-9407-50CD-EF3BBE530805}"/>
                </a:ext>
              </a:extLst>
            </p:cNvPr>
            <p:cNvSpPr/>
            <p:nvPr/>
          </p:nvSpPr>
          <p:spPr>
            <a:xfrm>
              <a:off x="3028825" y="44976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35;p80">
              <a:extLst>
                <a:ext uri="{FF2B5EF4-FFF2-40B4-BE49-F238E27FC236}">
                  <a16:creationId xmlns:a16="http://schemas.microsoft.com/office/drawing/2014/main" id="{5D926CE1-3461-62B3-DADD-EFB58053B07E}"/>
                </a:ext>
              </a:extLst>
            </p:cNvPr>
            <p:cNvSpPr/>
            <p:nvPr/>
          </p:nvSpPr>
          <p:spPr>
            <a:xfrm>
              <a:off x="3028825" y="4562700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36;p80">
              <a:extLst>
                <a:ext uri="{FF2B5EF4-FFF2-40B4-BE49-F238E27FC236}">
                  <a16:creationId xmlns:a16="http://schemas.microsoft.com/office/drawing/2014/main" id="{D5D334E1-CF81-FFB1-9E22-AE581F63554B}"/>
                </a:ext>
              </a:extLst>
            </p:cNvPr>
            <p:cNvSpPr/>
            <p:nvPr/>
          </p:nvSpPr>
          <p:spPr>
            <a:xfrm>
              <a:off x="3028825" y="4627775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37;p80">
              <a:extLst>
                <a:ext uri="{FF2B5EF4-FFF2-40B4-BE49-F238E27FC236}">
                  <a16:creationId xmlns:a16="http://schemas.microsoft.com/office/drawing/2014/main" id="{E2254421-4BF7-1502-3E00-C4FA4F3735B8}"/>
                </a:ext>
              </a:extLst>
            </p:cNvPr>
            <p:cNvSpPr/>
            <p:nvPr/>
          </p:nvSpPr>
          <p:spPr>
            <a:xfrm>
              <a:off x="3028825" y="4692875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38;p80">
              <a:extLst>
                <a:ext uri="{FF2B5EF4-FFF2-40B4-BE49-F238E27FC236}">
                  <a16:creationId xmlns:a16="http://schemas.microsoft.com/office/drawing/2014/main" id="{920A72B4-3052-E3D8-60D7-1D810F4BC61A}"/>
                </a:ext>
              </a:extLst>
            </p:cNvPr>
            <p:cNvSpPr/>
            <p:nvPr/>
          </p:nvSpPr>
          <p:spPr>
            <a:xfrm>
              <a:off x="3028825" y="4757975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39;p80">
              <a:extLst>
                <a:ext uri="{FF2B5EF4-FFF2-40B4-BE49-F238E27FC236}">
                  <a16:creationId xmlns:a16="http://schemas.microsoft.com/office/drawing/2014/main" id="{0D1F800B-F024-6728-4E90-05B59E6A4620}"/>
                </a:ext>
              </a:extLst>
            </p:cNvPr>
            <p:cNvSpPr/>
            <p:nvPr/>
          </p:nvSpPr>
          <p:spPr>
            <a:xfrm>
              <a:off x="3028825" y="4823075"/>
              <a:ext cx="1361425" cy="25"/>
            </a:xfrm>
            <a:custGeom>
              <a:avLst/>
              <a:gdLst/>
              <a:ahLst/>
              <a:cxnLst/>
              <a:rect l="l" t="t" r="r" b="b"/>
              <a:pathLst>
                <a:path w="54457" h="1" fill="none" extrusionOk="0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w="2050" cap="flat" cmpd="sng">
              <a:solidFill>
                <a:srgbClr val="527BC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40;p80">
              <a:extLst>
                <a:ext uri="{FF2B5EF4-FFF2-40B4-BE49-F238E27FC236}">
                  <a16:creationId xmlns:a16="http://schemas.microsoft.com/office/drawing/2014/main" id="{A02C6989-1C9A-230C-708C-0DB208C8A222}"/>
                </a:ext>
              </a:extLst>
            </p:cNvPr>
            <p:cNvSpPr/>
            <p:nvPr/>
          </p:nvSpPr>
          <p:spPr>
            <a:xfrm>
              <a:off x="4039875" y="4082925"/>
              <a:ext cx="383175" cy="249125"/>
            </a:xfrm>
            <a:custGeom>
              <a:avLst/>
              <a:gdLst/>
              <a:ahLst/>
              <a:cxnLst/>
              <a:rect l="l" t="t" r="r" b="b"/>
              <a:pathLst>
                <a:path w="15327" h="9965" extrusionOk="0">
                  <a:moveTo>
                    <a:pt x="1" y="0"/>
                  </a:moveTo>
                  <a:lnTo>
                    <a:pt x="1" y="9186"/>
                  </a:lnTo>
                  <a:cubicBezTo>
                    <a:pt x="1" y="9616"/>
                    <a:pt x="349" y="9965"/>
                    <a:pt x="780" y="9965"/>
                  </a:cubicBezTo>
                  <a:lnTo>
                    <a:pt x="15327" y="9965"/>
                  </a:lnTo>
                  <a:lnTo>
                    <a:pt x="15327" y="2850"/>
                  </a:lnTo>
                  <a:cubicBezTo>
                    <a:pt x="15327" y="1271"/>
                    <a:pt x="14055" y="0"/>
                    <a:pt x="1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41;p80">
              <a:extLst>
                <a:ext uri="{FF2B5EF4-FFF2-40B4-BE49-F238E27FC236}">
                  <a16:creationId xmlns:a16="http://schemas.microsoft.com/office/drawing/2014/main" id="{CFAB04B9-EB0D-EA17-5811-AD115F5DEE64}"/>
                </a:ext>
              </a:extLst>
            </p:cNvPr>
            <p:cNvSpPr/>
            <p:nvPr/>
          </p:nvSpPr>
          <p:spPr>
            <a:xfrm>
              <a:off x="3093675" y="4392525"/>
              <a:ext cx="17950" cy="55625"/>
            </a:xfrm>
            <a:custGeom>
              <a:avLst/>
              <a:gdLst/>
              <a:ahLst/>
              <a:cxnLst/>
              <a:rect l="l" t="t" r="r" b="b"/>
              <a:pathLst>
                <a:path w="718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718" y="2225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42;p80">
              <a:extLst>
                <a:ext uri="{FF2B5EF4-FFF2-40B4-BE49-F238E27FC236}">
                  <a16:creationId xmlns:a16="http://schemas.microsoft.com/office/drawing/2014/main" id="{78222239-5E43-DB04-BA3E-12212129BAFF}"/>
                </a:ext>
              </a:extLst>
            </p:cNvPr>
            <p:cNvSpPr/>
            <p:nvPr/>
          </p:nvSpPr>
          <p:spPr>
            <a:xfrm>
              <a:off x="3102625" y="43797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43;p80">
              <a:extLst>
                <a:ext uri="{FF2B5EF4-FFF2-40B4-BE49-F238E27FC236}">
                  <a16:creationId xmlns:a16="http://schemas.microsoft.com/office/drawing/2014/main" id="{85C58454-3EC9-E199-2C4A-9B8CB339AA7E}"/>
                </a:ext>
              </a:extLst>
            </p:cNvPr>
            <p:cNvSpPr/>
            <p:nvPr/>
          </p:nvSpPr>
          <p:spPr>
            <a:xfrm>
              <a:off x="3102625" y="4443525"/>
              <a:ext cx="25" cy="81775"/>
            </a:xfrm>
            <a:custGeom>
              <a:avLst/>
              <a:gdLst/>
              <a:ahLst/>
              <a:cxnLst/>
              <a:rect l="l" t="t" r="r" b="b"/>
              <a:pathLst>
                <a:path w="1" h="3271" fill="none" extrusionOk="0">
                  <a:moveTo>
                    <a:pt x="1" y="0"/>
                  </a:moveTo>
                  <a:lnTo>
                    <a:pt x="1" y="327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44;p80">
              <a:extLst>
                <a:ext uri="{FF2B5EF4-FFF2-40B4-BE49-F238E27FC236}">
                  <a16:creationId xmlns:a16="http://schemas.microsoft.com/office/drawing/2014/main" id="{9FD4A6D9-7BBA-4BC9-A6EB-AAC747CF9A94}"/>
                </a:ext>
              </a:extLst>
            </p:cNvPr>
            <p:cNvSpPr/>
            <p:nvPr/>
          </p:nvSpPr>
          <p:spPr>
            <a:xfrm>
              <a:off x="3160300" y="4465300"/>
              <a:ext cx="18225" cy="98700"/>
            </a:xfrm>
            <a:custGeom>
              <a:avLst/>
              <a:gdLst/>
              <a:ahLst/>
              <a:cxnLst/>
              <a:rect l="l" t="t" r="r" b="b"/>
              <a:pathLst>
                <a:path w="729" h="3948" extrusionOk="0">
                  <a:moveTo>
                    <a:pt x="0" y="0"/>
                  </a:moveTo>
                  <a:lnTo>
                    <a:pt x="0" y="3947"/>
                  </a:lnTo>
                  <a:lnTo>
                    <a:pt x="728" y="394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45;p80">
              <a:extLst>
                <a:ext uri="{FF2B5EF4-FFF2-40B4-BE49-F238E27FC236}">
                  <a16:creationId xmlns:a16="http://schemas.microsoft.com/office/drawing/2014/main" id="{C47B8D56-532E-E253-6D12-55D38DE75C67}"/>
                </a:ext>
              </a:extLst>
            </p:cNvPr>
            <p:cNvSpPr/>
            <p:nvPr/>
          </p:nvSpPr>
          <p:spPr>
            <a:xfrm>
              <a:off x="3169525" y="445247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46;p80">
              <a:extLst>
                <a:ext uri="{FF2B5EF4-FFF2-40B4-BE49-F238E27FC236}">
                  <a16:creationId xmlns:a16="http://schemas.microsoft.com/office/drawing/2014/main" id="{F7ACC04F-6AA7-0FBE-9433-A187021EA06C}"/>
                </a:ext>
              </a:extLst>
            </p:cNvPr>
            <p:cNvSpPr/>
            <p:nvPr/>
          </p:nvSpPr>
          <p:spPr>
            <a:xfrm>
              <a:off x="3169525" y="4558850"/>
              <a:ext cx="25" cy="48725"/>
            </a:xfrm>
            <a:custGeom>
              <a:avLst/>
              <a:gdLst/>
              <a:ahLst/>
              <a:cxnLst/>
              <a:rect l="l" t="t" r="r" b="b"/>
              <a:pathLst>
                <a:path w="1" h="1949" fill="none" extrusionOk="0">
                  <a:moveTo>
                    <a:pt x="1" y="0"/>
                  </a:moveTo>
                  <a:lnTo>
                    <a:pt x="1" y="194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47;p80">
              <a:extLst>
                <a:ext uri="{FF2B5EF4-FFF2-40B4-BE49-F238E27FC236}">
                  <a16:creationId xmlns:a16="http://schemas.microsoft.com/office/drawing/2014/main" id="{CD780B29-986A-70C8-5D05-1DD8F7D6AB17}"/>
                </a:ext>
              </a:extLst>
            </p:cNvPr>
            <p:cNvSpPr/>
            <p:nvPr/>
          </p:nvSpPr>
          <p:spPr>
            <a:xfrm>
              <a:off x="3227200" y="4583200"/>
              <a:ext cx="17950" cy="84325"/>
            </a:xfrm>
            <a:custGeom>
              <a:avLst/>
              <a:gdLst/>
              <a:ahLst/>
              <a:cxnLst/>
              <a:rect l="l" t="t" r="r" b="b"/>
              <a:pathLst>
                <a:path w="718" h="3373" extrusionOk="0">
                  <a:moveTo>
                    <a:pt x="0" y="0"/>
                  </a:moveTo>
                  <a:lnTo>
                    <a:pt x="0" y="3373"/>
                  </a:lnTo>
                  <a:lnTo>
                    <a:pt x="718" y="3373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48;p80">
              <a:extLst>
                <a:ext uri="{FF2B5EF4-FFF2-40B4-BE49-F238E27FC236}">
                  <a16:creationId xmlns:a16="http://schemas.microsoft.com/office/drawing/2014/main" id="{9272075F-C625-A242-86C2-C256CA4798D7}"/>
                </a:ext>
              </a:extLst>
            </p:cNvPr>
            <p:cNvSpPr/>
            <p:nvPr/>
          </p:nvSpPr>
          <p:spPr>
            <a:xfrm>
              <a:off x="3236150" y="4552950"/>
              <a:ext cx="25" cy="33600"/>
            </a:xfrm>
            <a:custGeom>
              <a:avLst/>
              <a:gdLst/>
              <a:ahLst/>
              <a:cxnLst/>
              <a:rect l="l" t="t" r="r" b="b"/>
              <a:pathLst>
                <a:path w="1" h="1344" fill="none" extrusionOk="0">
                  <a:moveTo>
                    <a:pt x="1" y="0"/>
                  </a:moveTo>
                  <a:lnTo>
                    <a:pt x="1" y="1343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49;p80">
              <a:extLst>
                <a:ext uri="{FF2B5EF4-FFF2-40B4-BE49-F238E27FC236}">
                  <a16:creationId xmlns:a16="http://schemas.microsoft.com/office/drawing/2014/main" id="{5580F354-A996-67AB-7D07-EDADB6A9D407}"/>
                </a:ext>
              </a:extLst>
            </p:cNvPr>
            <p:cNvSpPr/>
            <p:nvPr/>
          </p:nvSpPr>
          <p:spPr>
            <a:xfrm>
              <a:off x="3236150" y="466237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50;p80">
              <a:extLst>
                <a:ext uri="{FF2B5EF4-FFF2-40B4-BE49-F238E27FC236}">
                  <a16:creationId xmlns:a16="http://schemas.microsoft.com/office/drawing/2014/main" id="{4D5B88A8-0820-D31D-BCE7-5A6355FB1CE0}"/>
                </a:ext>
              </a:extLst>
            </p:cNvPr>
            <p:cNvSpPr/>
            <p:nvPr/>
          </p:nvSpPr>
          <p:spPr>
            <a:xfrm>
              <a:off x="3260500" y="4511675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1"/>
                  </a:moveTo>
                  <a:lnTo>
                    <a:pt x="1" y="4799"/>
                  </a:lnTo>
                  <a:lnTo>
                    <a:pt x="718" y="479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51;p80">
              <a:extLst>
                <a:ext uri="{FF2B5EF4-FFF2-40B4-BE49-F238E27FC236}">
                  <a16:creationId xmlns:a16="http://schemas.microsoft.com/office/drawing/2014/main" id="{077F153B-B726-5812-D124-C007C68231DC}"/>
                </a:ext>
              </a:extLst>
            </p:cNvPr>
            <p:cNvSpPr/>
            <p:nvPr/>
          </p:nvSpPr>
          <p:spPr>
            <a:xfrm>
              <a:off x="3269475" y="449887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52;p80">
              <a:extLst>
                <a:ext uri="{FF2B5EF4-FFF2-40B4-BE49-F238E27FC236}">
                  <a16:creationId xmlns:a16="http://schemas.microsoft.com/office/drawing/2014/main" id="{5F630232-B2DA-4375-5365-C75D27FC6A31}"/>
                </a:ext>
              </a:extLst>
            </p:cNvPr>
            <p:cNvSpPr/>
            <p:nvPr/>
          </p:nvSpPr>
          <p:spPr>
            <a:xfrm>
              <a:off x="3269475" y="46262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53;p80">
              <a:extLst>
                <a:ext uri="{FF2B5EF4-FFF2-40B4-BE49-F238E27FC236}">
                  <a16:creationId xmlns:a16="http://schemas.microsoft.com/office/drawing/2014/main" id="{C1764757-C2AC-E33E-FCD1-14D0CFD7FA46}"/>
                </a:ext>
              </a:extLst>
            </p:cNvPr>
            <p:cNvSpPr/>
            <p:nvPr/>
          </p:nvSpPr>
          <p:spPr>
            <a:xfrm>
              <a:off x="3293825" y="4562700"/>
              <a:ext cx="18225" cy="119700"/>
            </a:xfrm>
            <a:custGeom>
              <a:avLst/>
              <a:gdLst/>
              <a:ahLst/>
              <a:cxnLst/>
              <a:rect l="l" t="t" r="r" b="b"/>
              <a:pathLst>
                <a:path w="729" h="4788" extrusionOk="0">
                  <a:moveTo>
                    <a:pt x="1" y="0"/>
                  </a:moveTo>
                  <a:lnTo>
                    <a:pt x="1" y="4787"/>
                  </a:lnTo>
                  <a:lnTo>
                    <a:pt x="728" y="478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54;p80">
              <a:extLst>
                <a:ext uri="{FF2B5EF4-FFF2-40B4-BE49-F238E27FC236}">
                  <a16:creationId xmlns:a16="http://schemas.microsoft.com/office/drawing/2014/main" id="{9F394CFB-3EEF-A7CD-E876-B25BA5EB6638}"/>
                </a:ext>
              </a:extLst>
            </p:cNvPr>
            <p:cNvSpPr/>
            <p:nvPr/>
          </p:nvSpPr>
          <p:spPr>
            <a:xfrm>
              <a:off x="3302800" y="454987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55;p80">
              <a:extLst>
                <a:ext uri="{FF2B5EF4-FFF2-40B4-BE49-F238E27FC236}">
                  <a16:creationId xmlns:a16="http://schemas.microsoft.com/office/drawing/2014/main" id="{A5D843D4-4D43-2E79-71BC-DDEC59D13188}"/>
                </a:ext>
              </a:extLst>
            </p:cNvPr>
            <p:cNvSpPr/>
            <p:nvPr/>
          </p:nvSpPr>
          <p:spPr>
            <a:xfrm>
              <a:off x="3302800" y="46772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56;p80">
              <a:extLst>
                <a:ext uri="{FF2B5EF4-FFF2-40B4-BE49-F238E27FC236}">
                  <a16:creationId xmlns:a16="http://schemas.microsoft.com/office/drawing/2014/main" id="{21DFAA1D-586D-2FC7-6D9C-1E9EF88D3694}"/>
                </a:ext>
              </a:extLst>
            </p:cNvPr>
            <p:cNvSpPr/>
            <p:nvPr/>
          </p:nvSpPr>
          <p:spPr>
            <a:xfrm>
              <a:off x="3394025" y="4498875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57;p80">
              <a:extLst>
                <a:ext uri="{FF2B5EF4-FFF2-40B4-BE49-F238E27FC236}">
                  <a16:creationId xmlns:a16="http://schemas.microsoft.com/office/drawing/2014/main" id="{9C17BBAE-6601-D555-A7DD-4C4F799981EC}"/>
                </a:ext>
              </a:extLst>
            </p:cNvPr>
            <p:cNvSpPr/>
            <p:nvPr/>
          </p:nvSpPr>
          <p:spPr>
            <a:xfrm>
              <a:off x="3403000" y="44860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58;p80">
              <a:extLst>
                <a:ext uri="{FF2B5EF4-FFF2-40B4-BE49-F238E27FC236}">
                  <a16:creationId xmlns:a16="http://schemas.microsoft.com/office/drawing/2014/main" id="{CD72929A-F4D2-8343-990A-24CB8A46E5CD}"/>
                </a:ext>
              </a:extLst>
            </p:cNvPr>
            <p:cNvSpPr/>
            <p:nvPr/>
          </p:nvSpPr>
          <p:spPr>
            <a:xfrm>
              <a:off x="3403000" y="461342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1"/>
                  </a:moveTo>
                  <a:lnTo>
                    <a:pt x="1" y="729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59;p80">
              <a:extLst>
                <a:ext uri="{FF2B5EF4-FFF2-40B4-BE49-F238E27FC236}">
                  <a16:creationId xmlns:a16="http://schemas.microsoft.com/office/drawing/2014/main" id="{8774BCE4-8DC6-ED9B-E28C-6586B3DBC4E4}"/>
                </a:ext>
              </a:extLst>
            </p:cNvPr>
            <p:cNvSpPr/>
            <p:nvPr/>
          </p:nvSpPr>
          <p:spPr>
            <a:xfrm>
              <a:off x="3427350" y="4495025"/>
              <a:ext cx="17975" cy="85875"/>
            </a:xfrm>
            <a:custGeom>
              <a:avLst/>
              <a:gdLst/>
              <a:ahLst/>
              <a:cxnLst/>
              <a:rect l="l" t="t" r="r" b="b"/>
              <a:pathLst>
                <a:path w="719" h="3435" extrusionOk="0">
                  <a:moveTo>
                    <a:pt x="1" y="1"/>
                  </a:moveTo>
                  <a:lnTo>
                    <a:pt x="1" y="3435"/>
                  </a:lnTo>
                  <a:lnTo>
                    <a:pt x="718" y="3435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60;p80">
              <a:extLst>
                <a:ext uri="{FF2B5EF4-FFF2-40B4-BE49-F238E27FC236}">
                  <a16:creationId xmlns:a16="http://schemas.microsoft.com/office/drawing/2014/main" id="{8F073DDD-CE15-33D6-D946-072E7CF4D49F}"/>
                </a:ext>
              </a:extLst>
            </p:cNvPr>
            <p:cNvSpPr/>
            <p:nvPr/>
          </p:nvSpPr>
          <p:spPr>
            <a:xfrm>
              <a:off x="3436325" y="4448125"/>
              <a:ext cx="25" cy="53850"/>
            </a:xfrm>
            <a:custGeom>
              <a:avLst/>
              <a:gdLst/>
              <a:ahLst/>
              <a:cxnLst/>
              <a:rect l="l" t="t" r="r" b="b"/>
              <a:pathLst>
                <a:path w="1" h="2154" fill="none" extrusionOk="0">
                  <a:moveTo>
                    <a:pt x="0" y="2153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61;p80">
              <a:extLst>
                <a:ext uri="{FF2B5EF4-FFF2-40B4-BE49-F238E27FC236}">
                  <a16:creationId xmlns:a16="http://schemas.microsoft.com/office/drawing/2014/main" id="{D6D321C3-F318-6654-8D25-05DA120DA57D}"/>
                </a:ext>
              </a:extLst>
            </p:cNvPr>
            <p:cNvSpPr/>
            <p:nvPr/>
          </p:nvSpPr>
          <p:spPr>
            <a:xfrm>
              <a:off x="3436325" y="45757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62;p80">
              <a:extLst>
                <a:ext uri="{FF2B5EF4-FFF2-40B4-BE49-F238E27FC236}">
                  <a16:creationId xmlns:a16="http://schemas.microsoft.com/office/drawing/2014/main" id="{BF2A011B-A93F-36B1-C370-5FE6A90090ED}"/>
                </a:ext>
              </a:extLst>
            </p:cNvPr>
            <p:cNvSpPr/>
            <p:nvPr/>
          </p:nvSpPr>
          <p:spPr>
            <a:xfrm>
              <a:off x="3493975" y="4483750"/>
              <a:ext cx="18225" cy="103575"/>
            </a:xfrm>
            <a:custGeom>
              <a:avLst/>
              <a:gdLst/>
              <a:ahLst/>
              <a:cxnLst/>
              <a:rect l="l" t="t" r="r" b="b"/>
              <a:pathLst>
                <a:path w="729" h="4143" extrusionOk="0">
                  <a:moveTo>
                    <a:pt x="1" y="1"/>
                  </a:moveTo>
                  <a:lnTo>
                    <a:pt x="1" y="4142"/>
                  </a:lnTo>
                  <a:lnTo>
                    <a:pt x="729" y="4142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63;p80">
              <a:extLst>
                <a:ext uri="{FF2B5EF4-FFF2-40B4-BE49-F238E27FC236}">
                  <a16:creationId xmlns:a16="http://schemas.microsoft.com/office/drawing/2014/main" id="{0CE8B254-7791-FD33-77BD-DD185ACF992A}"/>
                </a:ext>
              </a:extLst>
            </p:cNvPr>
            <p:cNvSpPr/>
            <p:nvPr/>
          </p:nvSpPr>
          <p:spPr>
            <a:xfrm>
              <a:off x="3502950" y="4447350"/>
              <a:ext cx="25" cy="41800"/>
            </a:xfrm>
            <a:custGeom>
              <a:avLst/>
              <a:gdLst/>
              <a:ahLst/>
              <a:cxnLst/>
              <a:rect l="l" t="t" r="r" b="b"/>
              <a:pathLst>
                <a:path w="1" h="1672" fill="none" extrusionOk="0">
                  <a:moveTo>
                    <a:pt x="1" y="1672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64;p80">
              <a:extLst>
                <a:ext uri="{FF2B5EF4-FFF2-40B4-BE49-F238E27FC236}">
                  <a16:creationId xmlns:a16="http://schemas.microsoft.com/office/drawing/2014/main" id="{D35D0C45-B1E6-1D9A-731D-00993CE0DD67}"/>
                </a:ext>
              </a:extLst>
            </p:cNvPr>
            <p:cNvSpPr/>
            <p:nvPr/>
          </p:nvSpPr>
          <p:spPr>
            <a:xfrm>
              <a:off x="3502950" y="458217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65;p80">
              <a:extLst>
                <a:ext uri="{FF2B5EF4-FFF2-40B4-BE49-F238E27FC236}">
                  <a16:creationId xmlns:a16="http://schemas.microsoft.com/office/drawing/2014/main" id="{E8F408AB-31DA-B98F-B46C-A6093D7B6C33}"/>
                </a:ext>
              </a:extLst>
            </p:cNvPr>
            <p:cNvSpPr/>
            <p:nvPr/>
          </p:nvSpPr>
          <p:spPr>
            <a:xfrm>
              <a:off x="3527300" y="4456325"/>
              <a:ext cx="18225" cy="119975"/>
            </a:xfrm>
            <a:custGeom>
              <a:avLst/>
              <a:gdLst/>
              <a:ahLst/>
              <a:cxnLst/>
              <a:rect l="l" t="t" r="r" b="b"/>
              <a:pathLst>
                <a:path w="729" h="4799" extrusionOk="0">
                  <a:moveTo>
                    <a:pt x="1" y="1"/>
                  </a:moveTo>
                  <a:lnTo>
                    <a:pt x="1" y="4798"/>
                  </a:lnTo>
                  <a:lnTo>
                    <a:pt x="728" y="479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66;p80">
              <a:extLst>
                <a:ext uri="{FF2B5EF4-FFF2-40B4-BE49-F238E27FC236}">
                  <a16:creationId xmlns:a16="http://schemas.microsoft.com/office/drawing/2014/main" id="{2D36DA4B-49DC-C48F-055B-BD11632F781E}"/>
                </a:ext>
              </a:extLst>
            </p:cNvPr>
            <p:cNvSpPr/>
            <p:nvPr/>
          </p:nvSpPr>
          <p:spPr>
            <a:xfrm>
              <a:off x="3536525" y="444352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775" cap="rnd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67;p80">
              <a:extLst>
                <a:ext uri="{FF2B5EF4-FFF2-40B4-BE49-F238E27FC236}">
                  <a16:creationId xmlns:a16="http://schemas.microsoft.com/office/drawing/2014/main" id="{CC8960BA-952E-28DA-998B-C3B725075709}"/>
                </a:ext>
              </a:extLst>
            </p:cNvPr>
            <p:cNvSpPr/>
            <p:nvPr/>
          </p:nvSpPr>
          <p:spPr>
            <a:xfrm>
              <a:off x="3536525" y="4570900"/>
              <a:ext cx="25" cy="18200"/>
            </a:xfrm>
            <a:custGeom>
              <a:avLst/>
              <a:gdLst/>
              <a:ahLst/>
              <a:cxnLst/>
              <a:rect l="l" t="t" r="r" b="b"/>
              <a:pathLst>
                <a:path w="1" h="728" fill="none" extrusionOk="0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68;p80">
              <a:extLst>
                <a:ext uri="{FF2B5EF4-FFF2-40B4-BE49-F238E27FC236}">
                  <a16:creationId xmlns:a16="http://schemas.microsoft.com/office/drawing/2014/main" id="{0C58F9B7-6501-B76B-1291-B143787E11A4}"/>
                </a:ext>
              </a:extLst>
            </p:cNvPr>
            <p:cNvSpPr/>
            <p:nvPr/>
          </p:nvSpPr>
          <p:spPr>
            <a:xfrm>
              <a:off x="3594200" y="4392525"/>
              <a:ext cx="17950" cy="93550"/>
            </a:xfrm>
            <a:custGeom>
              <a:avLst/>
              <a:gdLst/>
              <a:ahLst/>
              <a:cxnLst/>
              <a:rect l="l" t="t" r="r" b="b"/>
              <a:pathLst>
                <a:path w="718" h="3742" extrusionOk="0">
                  <a:moveTo>
                    <a:pt x="0" y="0"/>
                  </a:moveTo>
                  <a:lnTo>
                    <a:pt x="0" y="3742"/>
                  </a:lnTo>
                  <a:lnTo>
                    <a:pt x="718" y="374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69;p80">
              <a:extLst>
                <a:ext uri="{FF2B5EF4-FFF2-40B4-BE49-F238E27FC236}">
                  <a16:creationId xmlns:a16="http://schemas.microsoft.com/office/drawing/2014/main" id="{7B0BE7AC-DFD5-2E29-B45B-B24CD5184952}"/>
                </a:ext>
              </a:extLst>
            </p:cNvPr>
            <p:cNvSpPr/>
            <p:nvPr/>
          </p:nvSpPr>
          <p:spPr>
            <a:xfrm>
              <a:off x="3603175" y="43797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70;p80">
              <a:extLst>
                <a:ext uri="{FF2B5EF4-FFF2-40B4-BE49-F238E27FC236}">
                  <a16:creationId xmlns:a16="http://schemas.microsoft.com/office/drawing/2014/main" id="{06977BCC-B588-A9F7-797D-7176BACFBC29}"/>
                </a:ext>
              </a:extLst>
            </p:cNvPr>
            <p:cNvSpPr/>
            <p:nvPr/>
          </p:nvSpPr>
          <p:spPr>
            <a:xfrm>
              <a:off x="3603175" y="4477350"/>
              <a:ext cx="25" cy="47950"/>
            </a:xfrm>
            <a:custGeom>
              <a:avLst/>
              <a:gdLst/>
              <a:ahLst/>
              <a:cxnLst/>
              <a:rect l="l" t="t" r="r" b="b"/>
              <a:pathLst>
                <a:path w="1" h="1918" fill="none" extrusionOk="0">
                  <a:moveTo>
                    <a:pt x="0" y="0"/>
                  </a:moveTo>
                  <a:lnTo>
                    <a:pt x="0" y="1917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71;p80">
              <a:extLst>
                <a:ext uri="{FF2B5EF4-FFF2-40B4-BE49-F238E27FC236}">
                  <a16:creationId xmlns:a16="http://schemas.microsoft.com/office/drawing/2014/main" id="{4ECB9BFE-4DB6-3790-A5CD-FA7D1B538B90}"/>
                </a:ext>
              </a:extLst>
            </p:cNvPr>
            <p:cNvSpPr/>
            <p:nvPr/>
          </p:nvSpPr>
          <p:spPr>
            <a:xfrm>
              <a:off x="3660825" y="4390200"/>
              <a:ext cx="18225" cy="96150"/>
            </a:xfrm>
            <a:custGeom>
              <a:avLst/>
              <a:gdLst/>
              <a:ahLst/>
              <a:cxnLst/>
              <a:rect l="l" t="t" r="r" b="b"/>
              <a:pathLst>
                <a:path w="729" h="3846" extrusionOk="0">
                  <a:moveTo>
                    <a:pt x="1" y="1"/>
                  </a:moveTo>
                  <a:lnTo>
                    <a:pt x="1" y="3845"/>
                  </a:lnTo>
                  <a:lnTo>
                    <a:pt x="728" y="384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72;p80">
              <a:extLst>
                <a:ext uri="{FF2B5EF4-FFF2-40B4-BE49-F238E27FC236}">
                  <a16:creationId xmlns:a16="http://schemas.microsoft.com/office/drawing/2014/main" id="{1533AA12-1BA9-624C-16AF-BFB00A0C543E}"/>
                </a:ext>
              </a:extLst>
            </p:cNvPr>
            <p:cNvSpPr/>
            <p:nvPr/>
          </p:nvSpPr>
          <p:spPr>
            <a:xfrm>
              <a:off x="3669800" y="4353550"/>
              <a:ext cx="25" cy="43350"/>
            </a:xfrm>
            <a:custGeom>
              <a:avLst/>
              <a:gdLst/>
              <a:ahLst/>
              <a:cxnLst/>
              <a:rect l="l" t="t" r="r" b="b"/>
              <a:pathLst>
                <a:path w="1" h="1734" fill="none" extrusionOk="0">
                  <a:moveTo>
                    <a:pt x="0" y="1733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73;p80">
              <a:extLst>
                <a:ext uri="{FF2B5EF4-FFF2-40B4-BE49-F238E27FC236}">
                  <a16:creationId xmlns:a16="http://schemas.microsoft.com/office/drawing/2014/main" id="{CBD7A62C-5091-8CCA-5150-5B5ADF6AA877}"/>
                </a:ext>
              </a:extLst>
            </p:cNvPr>
            <p:cNvSpPr/>
            <p:nvPr/>
          </p:nvSpPr>
          <p:spPr>
            <a:xfrm>
              <a:off x="3669800" y="448120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74;p80">
              <a:extLst>
                <a:ext uri="{FF2B5EF4-FFF2-40B4-BE49-F238E27FC236}">
                  <a16:creationId xmlns:a16="http://schemas.microsoft.com/office/drawing/2014/main" id="{D7F97289-ACED-B4F2-7CE8-2C8F85B33980}"/>
                </a:ext>
              </a:extLst>
            </p:cNvPr>
            <p:cNvSpPr/>
            <p:nvPr/>
          </p:nvSpPr>
          <p:spPr>
            <a:xfrm>
              <a:off x="3694150" y="4306650"/>
              <a:ext cx="18225" cy="111775"/>
            </a:xfrm>
            <a:custGeom>
              <a:avLst/>
              <a:gdLst/>
              <a:ahLst/>
              <a:cxnLst/>
              <a:rect l="l" t="t" r="r" b="b"/>
              <a:pathLst>
                <a:path w="729" h="4471" extrusionOk="0">
                  <a:moveTo>
                    <a:pt x="0" y="1"/>
                  </a:moveTo>
                  <a:lnTo>
                    <a:pt x="0" y="4470"/>
                  </a:lnTo>
                  <a:lnTo>
                    <a:pt x="728" y="447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75;p80">
              <a:extLst>
                <a:ext uri="{FF2B5EF4-FFF2-40B4-BE49-F238E27FC236}">
                  <a16:creationId xmlns:a16="http://schemas.microsoft.com/office/drawing/2014/main" id="{0A63293A-29ED-4DC0-50C5-C31836B52911}"/>
                </a:ext>
              </a:extLst>
            </p:cNvPr>
            <p:cNvSpPr/>
            <p:nvPr/>
          </p:nvSpPr>
          <p:spPr>
            <a:xfrm>
              <a:off x="3703375" y="429385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76;p80">
              <a:extLst>
                <a:ext uri="{FF2B5EF4-FFF2-40B4-BE49-F238E27FC236}">
                  <a16:creationId xmlns:a16="http://schemas.microsoft.com/office/drawing/2014/main" id="{3D24637F-CD66-A3C9-930B-54F66A9B8630}"/>
                </a:ext>
              </a:extLst>
            </p:cNvPr>
            <p:cNvSpPr/>
            <p:nvPr/>
          </p:nvSpPr>
          <p:spPr>
            <a:xfrm>
              <a:off x="3703375" y="4413275"/>
              <a:ext cx="25" cy="25900"/>
            </a:xfrm>
            <a:custGeom>
              <a:avLst/>
              <a:gdLst/>
              <a:ahLst/>
              <a:cxnLst/>
              <a:rect l="l" t="t" r="r" b="b"/>
              <a:pathLst>
                <a:path w="1" h="1036" fill="none" extrusionOk="0">
                  <a:moveTo>
                    <a:pt x="0" y="0"/>
                  </a:moveTo>
                  <a:lnTo>
                    <a:pt x="0" y="1036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77;p80">
              <a:extLst>
                <a:ext uri="{FF2B5EF4-FFF2-40B4-BE49-F238E27FC236}">
                  <a16:creationId xmlns:a16="http://schemas.microsoft.com/office/drawing/2014/main" id="{CC5AB792-F24F-1370-A21D-B2EBFFEB6F11}"/>
                </a:ext>
              </a:extLst>
            </p:cNvPr>
            <p:cNvSpPr/>
            <p:nvPr/>
          </p:nvSpPr>
          <p:spPr>
            <a:xfrm>
              <a:off x="3727475" y="4332550"/>
              <a:ext cx="18200" cy="119950"/>
            </a:xfrm>
            <a:custGeom>
              <a:avLst/>
              <a:gdLst/>
              <a:ahLst/>
              <a:cxnLst/>
              <a:rect l="l" t="t" r="r" b="b"/>
              <a:pathLst>
                <a:path w="728" h="4798" extrusionOk="0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78;p80">
              <a:extLst>
                <a:ext uri="{FF2B5EF4-FFF2-40B4-BE49-F238E27FC236}">
                  <a16:creationId xmlns:a16="http://schemas.microsoft.com/office/drawing/2014/main" id="{17DDEEEB-2EB2-DB54-E111-CA2CDF921581}"/>
                </a:ext>
              </a:extLst>
            </p:cNvPr>
            <p:cNvSpPr/>
            <p:nvPr/>
          </p:nvSpPr>
          <p:spPr>
            <a:xfrm>
              <a:off x="3736700" y="431972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728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79;p80">
              <a:extLst>
                <a:ext uri="{FF2B5EF4-FFF2-40B4-BE49-F238E27FC236}">
                  <a16:creationId xmlns:a16="http://schemas.microsoft.com/office/drawing/2014/main" id="{D5D85724-BB33-617E-F801-CFF5CC0592E2}"/>
                </a:ext>
              </a:extLst>
            </p:cNvPr>
            <p:cNvSpPr/>
            <p:nvPr/>
          </p:nvSpPr>
          <p:spPr>
            <a:xfrm>
              <a:off x="3736700" y="44473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80;p80">
              <a:extLst>
                <a:ext uri="{FF2B5EF4-FFF2-40B4-BE49-F238E27FC236}">
                  <a16:creationId xmlns:a16="http://schemas.microsoft.com/office/drawing/2014/main" id="{EE4C78C9-11FA-B793-DB32-1200E54482C0}"/>
                </a:ext>
              </a:extLst>
            </p:cNvPr>
            <p:cNvSpPr/>
            <p:nvPr/>
          </p:nvSpPr>
          <p:spPr>
            <a:xfrm>
              <a:off x="3761025" y="4259750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1"/>
                  </a:moveTo>
                  <a:lnTo>
                    <a:pt x="1" y="4798"/>
                  </a:lnTo>
                  <a:lnTo>
                    <a:pt x="719" y="479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81;p80">
              <a:extLst>
                <a:ext uri="{FF2B5EF4-FFF2-40B4-BE49-F238E27FC236}">
                  <a16:creationId xmlns:a16="http://schemas.microsoft.com/office/drawing/2014/main" id="{24A2377D-60BA-81EA-FBCC-692C40354BF8}"/>
                </a:ext>
              </a:extLst>
            </p:cNvPr>
            <p:cNvSpPr/>
            <p:nvPr/>
          </p:nvSpPr>
          <p:spPr>
            <a:xfrm>
              <a:off x="3770000" y="42469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82;p80">
              <a:extLst>
                <a:ext uri="{FF2B5EF4-FFF2-40B4-BE49-F238E27FC236}">
                  <a16:creationId xmlns:a16="http://schemas.microsoft.com/office/drawing/2014/main" id="{C1CC1309-79A1-5F89-A3F2-38B1C8D6CBCC}"/>
                </a:ext>
              </a:extLst>
            </p:cNvPr>
            <p:cNvSpPr/>
            <p:nvPr/>
          </p:nvSpPr>
          <p:spPr>
            <a:xfrm>
              <a:off x="3770000" y="437432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83;p80">
              <a:extLst>
                <a:ext uri="{FF2B5EF4-FFF2-40B4-BE49-F238E27FC236}">
                  <a16:creationId xmlns:a16="http://schemas.microsoft.com/office/drawing/2014/main" id="{19026F09-FB0B-4CB8-CC4D-C38F85504B1C}"/>
                </a:ext>
              </a:extLst>
            </p:cNvPr>
            <p:cNvSpPr/>
            <p:nvPr/>
          </p:nvSpPr>
          <p:spPr>
            <a:xfrm>
              <a:off x="3827675" y="4251825"/>
              <a:ext cx="18225" cy="119950"/>
            </a:xfrm>
            <a:custGeom>
              <a:avLst/>
              <a:gdLst/>
              <a:ahLst/>
              <a:cxnLst/>
              <a:rect l="l" t="t" r="r" b="b"/>
              <a:pathLst>
                <a:path w="729" h="4798" extrusionOk="0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84;p80">
              <a:extLst>
                <a:ext uri="{FF2B5EF4-FFF2-40B4-BE49-F238E27FC236}">
                  <a16:creationId xmlns:a16="http://schemas.microsoft.com/office/drawing/2014/main" id="{5FACE3E7-3CC6-939D-7040-9086BF4894BD}"/>
                </a:ext>
              </a:extLst>
            </p:cNvPr>
            <p:cNvSpPr/>
            <p:nvPr/>
          </p:nvSpPr>
          <p:spPr>
            <a:xfrm>
              <a:off x="3836650" y="42390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85;p80">
              <a:extLst>
                <a:ext uri="{FF2B5EF4-FFF2-40B4-BE49-F238E27FC236}">
                  <a16:creationId xmlns:a16="http://schemas.microsoft.com/office/drawing/2014/main" id="{4736C021-2F88-AB96-D3A7-51331E99D7EE}"/>
                </a:ext>
              </a:extLst>
            </p:cNvPr>
            <p:cNvSpPr/>
            <p:nvPr/>
          </p:nvSpPr>
          <p:spPr>
            <a:xfrm>
              <a:off x="3836650" y="436637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86;p80">
              <a:extLst>
                <a:ext uri="{FF2B5EF4-FFF2-40B4-BE49-F238E27FC236}">
                  <a16:creationId xmlns:a16="http://schemas.microsoft.com/office/drawing/2014/main" id="{3AF75638-CCC5-6B2A-43D9-5A92B726D054}"/>
                </a:ext>
              </a:extLst>
            </p:cNvPr>
            <p:cNvSpPr/>
            <p:nvPr/>
          </p:nvSpPr>
          <p:spPr>
            <a:xfrm>
              <a:off x="3861000" y="4264625"/>
              <a:ext cx="18200" cy="119975"/>
            </a:xfrm>
            <a:custGeom>
              <a:avLst/>
              <a:gdLst/>
              <a:ahLst/>
              <a:cxnLst/>
              <a:rect l="l" t="t" r="r" b="b"/>
              <a:pathLst>
                <a:path w="728" h="4799" extrusionOk="0">
                  <a:moveTo>
                    <a:pt x="0" y="1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87;p80">
              <a:extLst>
                <a:ext uri="{FF2B5EF4-FFF2-40B4-BE49-F238E27FC236}">
                  <a16:creationId xmlns:a16="http://schemas.microsoft.com/office/drawing/2014/main" id="{222AE61A-589F-2450-EA30-808C07688E70}"/>
                </a:ext>
              </a:extLst>
            </p:cNvPr>
            <p:cNvSpPr/>
            <p:nvPr/>
          </p:nvSpPr>
          <p:spPr>
            <a:xfrm>
              <a:off x="3869950" y="425182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88;p80">
              <a:extLst>
                <a:ext uri="{FF2B5EF4-FFF2-40B4-BE49-F238E27FC236}">
                  <a16:creationId xmlns:a16="http://schemas.microsoft.com/office/drawing/2014/main" id="{18485964-FB1E-7413-D0AC-B8DD92E5E7F1}"/>
                </a:ext>
              </a:extLst>
            </p:cNvPr>
            <p:cNvSpPr/>
            <p:nvPr/>
          </p:nvSpPr>
          <p:spPr>
            <a:xfrm>
              <a:off x="3869950" y="437945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89;p80">
              <a:extLst>
                <a:ext uri="{FF2B5EF4-FFF2-40B4-BE49-F238E27FC236}">
                  <a16:creationId xmlns:a16="http://schemas.microsoft.com/office/drawing/2014/main" id="{2E69A35E-2CCD-29DD-2B21-2682FC288477}"/>
                </a:ext>
              </a:extLst>
            </p:cNvPr>
            <p:cNvSpPr/>
            <p:nvPr/>
          </p:nvSpPr>
          <p:spPr>
            <a:xfrm>
              <a:off x="3894300" y="4233875"/>
              <a:ext cx="18225" cy="119700"/>
            </a:xfrm>
            <a:custGeom>
              <a:avLst/>
              <a:gdLst/>
              <a:ahLst/>
              <a:cxnLst/>
              <a:rect l="l" t="t" r="r" b="b"/>
              <a:pathLst>
                <a:path w="729" h="4788" extrusionOk="0">
                  <a:moveTo>
                    <a:pt x="1" y="0"/>
                  </a:moveTo>
                  <a:lnTo>
                    <a:pt x="1" y="4788"/>
                  </a:lnTo>
                  <a:lnTo>
                    <a:pt x="729" y="478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90;p80">
              <a:extLst>
                <a:ext uri="{FF2B5EF4-FFF2-40B4-BE49-F238E27FC236}">
                  <a16:creationId xmlns:a16="http://schemas.microsoft.com/office/drawing/2014/main" id="{F9AEC379-79A2-1313-F83F-49C2072CBF66}"/>
                </a:ext>
              </a:extLst>
            </p:cNvPr>
            <p:cNvSpPr/>
            <p:nvPr/>
          </p:nvSpPr>
          <p:spPr>
            <a:xfrm>
              <a:off x="3903525" y="422080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728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91;p80">
              <a:extLst>
                <a:ext uri="{FF2B5EF4-FFF2-40B4-BE49-F238E27FC236}">
                  <a16:creationId xmlns:a16="http://schemas.microsoft.com/office/drawing/2014/main" id="{601DD918-1BCA-5E72-5710-A038C6997CDD}"/>
                </a:ext>
              </a:extLst>
            </p:cNvPr>
            <p:cNvSpPr/>
            <p:nvPr/>
          </p:nvSpPr>
          <p:spPr>
            <a:xfrm>
              <a:off x="3903525" y="434842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92;p80">
              <a:extLst>
                <a:ext uri="{FF2B5EF4-FFF2-40B4-BE49-F238E27FC236}">
                  <a16:creationId xmlns:a16="http://schemas.microsoft.com/office/drawing/2014/main" id="{D85A7BD8-C68C-25D0-945F-CCC6034D6018}"/>
                </a:ext>
              </a:extLst>
            </p:cNvPr>
            <p:cNvSpPr/>
            <p:nvPr/>
          </p:nvSpPr>
          <p:spPr>
            <a:xfrm>
              <a:off x="3994525" y="4277950"/>
              <a:ext cx="18200" cy="119725"/>
            </a:xfrm>
            <a:custGeom>
              <a:avLst/>
              <a:gdLst/>
              <a:ahLst/>
              <a:cxnLst/>
              <a:rect l="l" t="t" r="r" b="b"/>
              <a:pathLst>
                <a:path w="728" h="4789" extrusionOk="0">
                  <a:moveTo>
                    <a:pt x="0" y="1"/>
                  </a:moveTo>
                  <a:lnTo>
                    <a:pt x="0" y="4788"/>
                  </a:lnTo>
                  <a:lnTo>
                    <a:pt x="728" y="478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93;p80">
              <a:extLst>
                <a:ext uri="{FF2B5EF4-FFF2-40B4-BE49-F238E27FC236}">
                  <a16:creationId xmlns:a16="http://schemas.microsoft.com/office/drawing/2014/main" id="{75E3B10F-8B5F-0601-ABE8-D22240840AEF}"/>
                </a:ext>
              </a:extLst>
            </p:cNvPr>
            <p:cNvSpPr/>
            <p:nvPr/>
          </p:nvSpPr>
          <p:spPr>
            <a:xfrm>
              <a:off x="4003475" y="426515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94;p80">
              <a:extLst>
                <a:ext uri="{FF2B5EF4-FFF2-40B4-BE49-F238E27FC236}">
                  <a16:creationId xmlns:a16="http://schemas.microsoft.com/office/drawing/2014/main" id="{82E02AE3-FB46-BF72-F5C1-7D3A1B2AC13F}"/>
                </a:ext>
              </a:extLst>
            </p:cNvPr>
            <p:cNvSpPr/>
            <p:nvPr/>
          </p:nvSpPr>
          <p:spPr>
            <a:xfrm>
              <a:off x="4003475" y="439252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95;p80">
              <a:extLst>
                <a:ext uri="{FF2B5EF4-FFF2-40B4-BE49-F238E27FC236}">
                  <a16:creationId xmlns:a16="http://schemas.microsoft.com/office/drawing/2014/main" id="{624F1CAE-B9EE-087C-8CAA-92ABCF25823B}"/>
                </a:ext>
              </a:extLst>
            </p:cNvPr>
            <p:cNvSpPr/>
            <p:nvPr/>
          </p:nvSpPr>
          <p:spPr>
            <a:xfrm>
              <a:off x="4027825" y="4341525"/>
              <a:ext cx="18225" cy="100225"/>
            </a:xfrm>
            <a:custGeom>
              <a:avLst/>
              <a:gdLst/>
              <a:ahLst/>
              <a:cxnLst/>
              <a:rect l="l" t="t" r="r" b="b"/>
              <a:pathLst>
                <a:path w="729" h="4009" extrusionOk="0">
                  <a:moveTo>
                    <a:pt x="1" y="0"/>
                  </a:moveTo>
                  <a:lnTo>
                    <a:pt x="1" y="4008"/>
                  </a:lnTo>
                  <a:lnTo>
                    <a:pt x="729" y="400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896;p80">
              <a:extLst>
                <a:ext uri="{FF2B5EF4-FFF2-40B4-BE49-F238E27FC236}">
                  <a16:creationId xmlns:a16="http://schemas.microsoft.com/office/drawing/2014/main" id="{8CE2BFCD-D6FE-896F-CCBF-5474428A12FD}"/>
                </a:ext>
              </a:extLst>
            </p:cNvPr>
            <p:cNvSpPr/>
            <p:nvPr/>
          </p:nvSpPr>
          <p:spPr>
            <a:xfrm>
              <a:off x="4036800" y="432870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897;p80">
              <a:extLst>
                <a:ext uri="{FF2B5EF4-FFF2-40B4-BE49-F238E27FC236}">
                  <a16:creationId xmlns:a16="http://schemas.microsoft.com/office/drawing/2014/main" id="{37341D09-5CE6-DDEA-C2B1-CFB9C57A3992}"/>
                </a:ext>
              </a:extLst>
            </p:cNvPr>
            <p:cNvSpPr/>
            <p:nvPr/>
          </p:nvSpPr>
          <p:spPr>
            <a:xfrm>
              <a:off x="4036800" y="4435575"/>
              <a:ext cx="25" cy="38725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0"/>
                  </a:moveTo>
                  <a:lnTo>
                    <a:pt x="1" y="154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898;p80">
              <a:extLst>
                <a:ext uri="{FF2B5EF4-FFF2-40B4-BE49-F238E27FC236}">
                  <a16:creationId xmlns:a16="http://schemas.microsoft.com/office/drawing/2014/main" id="{DA825E9F-1C67-E628-AA3E-577CD749F601}"/>
                </a:ext>
              </a:extLst>
            </p:cNvPr>
            <p:cNvSpPr/>
            <p:nvPr/>
          </p:nvSpPr>
          <p:spPr>
            <a:xfrm>
              <a:off x="4061150" y="4370225"/>
              <a:ext cx="18225" cy="119950"/>
            </a:xfrm>
            <a:custGeom>
              <a:avLst/>
              <a:gdLst/>
              <a:ahLst/>
              <a:cxnLst/>
              <a:rect l="l" t="t" r="r" b="b"/>
              <a:pathLst>
                <a:path w="729" h="4798" extrusionOk="0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899;p80">
              <a:extLst>
                <a:ext uri="{FF2B5EF4-FFF2-40B4-BE49-F238E27FC236}">
                  <a16:creationId xmlns:a16="http://schemas.microsoft.com/office/drawing/2014/main" id="{41284360-D3C3-A807-D796-F0A4EC5C8648}"/>
                </a:ext>
              </a:extLst>
            </p:cNvPr>
            <p:cNvSpPr/>
            <p:nvPr/>
          </p:nvSpPr>
          <p:spPr>
            <a:xfrm>
              <a:off x="4070375" y="435740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728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00;p80">
              <a:extLst>
                <a:ext uri="{FF2B5EF4-FFF2-40B4-BE49-F238E27FC236}">
                  <a16:creationId xmlns:a16="http://schemas.microsoft.com/office/drawing/2014/main" id="{6029F335-8417-15DE-EAD7-D8290BCAAB20}"/>
                </a:ext>
              </a:extLst>
            </p:cNvPr>
            <p:cNvSpPr/>
            <p:nvPr/>
          </p:nvSpPr>
          <p:spPr>
            <a:xfrm>
              <a:off x="4070375" y="448502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01;p80">
              <a:extLst>
                <a:ext uri="{FF2B5EF4-FFF2-40B4-BE49-F238E27FC236}">
                  <a16:creationId xmlns:a16="http://schemas.microsoft.com/office/drawing/2014/main" id="{A0835F7D-EF79-DCA7-849B-0B93642EFCE5}"/>
                </a:ext>
              </a:extLst>
            </p:cNvPr>
            <p:cNvSpPr/>
            <p:nvPr/>
          </p:nvSpPr>
          <p:spPr>
            <a:xfrm>
              <a:off x="4094725" y="4378150"/>
              <a:ext cx="17975" cy="92300"/>
            </a:xfrm>
            <a:custGeom>
              <a:avLst/>
              <a:gdLst/>
              <a:ahLst/>
              <a:cxnLst/>
              <a:rect l="l" t="t" r="r" b="b"/>
              <a:pathLst>
                <a:path w="719" h="3692" extrusionOk="0">
                  <a:moveTo>
                    <a:pt x="0" y="1"/>
                  </a:moveTo>
                  <a:lnTo>
                    <a:pt x="0" y="3691"/>
                  </a:lnTo>
                  <a:lnTo>
                    <a:pt x="718" y="3691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02;p80">
              <a:extLst>
                <a:ext uri="{FF2B5EF4-FFF2-40B4-BE49-F238E27FC236}">
                  <a16:creationId xmlns:a16="http://schemas.microsoft.com/office/drawing/2014/main" id="{F5F5F01C-EED4-907A-09EA-FC9C1C9715F0}"/>
                </a:ext>
              </a:extLst>
            </p:cNvPr>
            <p:cNvSpPr/>
            <p:nvPr/>
          </p:nvSpPr>
          <p:spPr>
            <a:xfrm>
              <a:off x="4103700" y="4337925"/>
              <a:ext cx="25" cy="46675"/>
            </a:xfrm>
            <a:custGeom>
              <a:avLst/>
              <a:gdLst/>
              <a:ahLst/>
              <a:cxnLst/>
              <a:rect l="l" t="t" r="r" b="b"/>
              <a:pathLst>
                <a:path w="1" h="1867" fill="none" extrusionOk="0">
                  <a:moveTo>
                    <a:pt x="0" y="1866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03;p80">
              <a:extLst>
                <a:ext uri="{FF2B5EF4-FFF2-40B4-BE49-F238E27FC236}">
                  <a16:creationId xmlns:a16="http://schemas.microsoft.com/office/drawing/2014/main" id="{EC6C414C-A14D-0251-D7E3-53933D5F4D5E}"/>
                </a:ext>
              </a:extLst>
            </p:cNvPr>
            <p:cNvSpPr/>
            <p:nvPr/>
          </p:nvSpPr>
          <p:spPr>
            <a:xfrm>
              <a:off x="4103700" y="446530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04;p80">
              <a:extLst>
                <a:ext uri="{FF2B5EF4-FFF2-40B4-BE49-F238E27FC236}">
                  <a16:creationId xmlns:a16="http://schemas.microsoft.com/office/drawing/2014/main" id="{B79412B9-EB8B-1475-9F45-4CBD2D9A67DA}"/>
                </a:ext>
              </a:extLst>
            </p:cNvPr>
            <p:cNvSpPr/>
            <p:nvPr/>
          </p:nvSpPr>
          <p:spPr>
            <a:xfrm>
              <a:off x="4161350" y="4456325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1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05;p80">
              <a:extLst>
                <a:ext uri="{FF2B5EF4-FFF2-40B4-BE49-F238E27FC236}">
                  <a16:creationId xmlns:a16="http://schemas.microsoft.com/office/drawing/2014/main" id="{B03F046A-1CBC-6C85-0CE1-4A665E9FEBE0}"/>
                </a:ext>
              </a:extLst>
            </p:cNvPr>
            <p:cNvSpPr/>
            <p:nvPr/>
          </p:nvSpPr>
          <p:spPr>
            <a:xfrm>
              <a:off x="4170325" y="444352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06;p80">
              <a:extLst>
                <a:ext uri="{FF2B5EF4-FFF2-40B4-BE49-F238E27FC236}">
                  <a16:creationId xmlns:a16="http://schemas.microsoft.com/office/drawing/2014/main" id="{4C90E38B-D586-4088-8DE2-8B31D6014000}"/>
                </a:ext>
              </a:extLst>
            </p:cNvPr>
            <p:cNvSpPr/>
            <p:nvPr/>
          </p:nvSpPr>
          <p:spPr>
            <a:xfrm>
              <a:off x="4170325" y="4570900"/>
              <a:ext cx="25" cy="18200"/>
            </a:xfrm>
            <a:custGeom>
              <a:avLst/>
              <a:gdLst/>
              <a:ahLst/>
              <a:cxnLst/>
              <a:rect l="l" t="t" r="r" b="b"/>
              <a:pathLst>
                <a:path w="1" h="728" fill="none" extrusionOk="0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07;p80">
              <a:extLst>
                <a:ext uri="{FF2B5EF4-FFF2-40B4-BE49-F238E27FC236}">
                  <a16:creationId xmlns:a16="http://schemas.microsoft.com/office/drawing/2014/main" id="{600392FA-6864-C53E-11DC-5CDA5535D91B}"/>
                </a:ext>
              </a:extLst>
            </p:cNvPr>
            <p:cNvSpPr/>
            <p:nvPr/>
          </p:nvSpPr>
          <p:spPr>
            <a:xfrm>
              <a:off x="4194675" y="4423525"/>
              <a:ext cx="18225" cy="88950"/>
            </a:xfrm>
            <a:custGeom>
              <a:avLst/>
              <a:gdLst/>
              <a:ahLst/>
              <a:cxnLst/>
              <a:rect l="l" t="t" r="r" b="b"/>
              <a:pathLst>
                <a:path w="729" h="3558" extrusionOk="0">
                  <a:moveTo>
                    <a:pt x="0" y="0"/>
                  </a:moveTo>
                  <a:lnTo>
                    <a:pt x="0" y="3558"/>
                  </a:lnTo>
                  <a:lnTo>
                    <a:pt x="728" y="355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08;p80">
              <a:extLst>
                <a:ext uri="{FF2B5EF4-FFF2-40B4-BE49-F238E27FC236}">
                  <a16:creationId xmlns:a16="http://schemas.microsoft.com/office/drawing/2014/main" id="{BDCD7368-5423-F1BF-A36E-501F6678E96F}"/>
                </a:ext>
              </a:extLst>
            </p:cNvPr>
            <p:cNvSpPr/>
            <p:nvPr/>
          </p:nvSpPr>
          <p:spPr>
            <a:xfrm>
              <a:off x="4203650" y="44104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09;p80">
              <a:extLst>
                <a:ext uri="{FF2B5EF4-FFF2-40B4-BE49-F238E27FC236}">
                  <a16:creationId xmlns:a16="http://schemas.microsoft.com/office/drawing/2014/main" id="{14AA48A7-3019-4D08-542F-8D885CC1669F}"/>
                </a:ext>
              </a:extLst>
            </p:cNvPr>
            <p:cNvSpPr/>
            <p:nvPr/>
          </p:nvSpPr>
          <p:spPr>
            <a:xfrm>
              <a:off x="4203650" y="4508600"/>
              <a:ext cx="25" cy="47700"/>
            </a:xfrm>
            <a:custGeom>
              <a:avLst/>
              <a:gdLst/>
              <a:ahLst/>
              <a:cxnLst/>
              <a:rect l="l" t="t" r="r" b="b"/>
              <a:pathLst>
                <a:path w="1" h="1908" fill="none" extrusionOk="0">
                  <a:moveTo>
                    <a:pt x="0" y="1"/>
                  </a:moveTo>
                  <a:lnTo>
                    <a:pt x="0" y="1908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10;p80">
              <a:extLst>
                <a:ext uri="{FF2B5EF4-FFF2-40B4-BE49-F238E27FC236}">
                  <a16:creationId xmlns:a16="http://schemas.microsoft.com/office/drawing/2014/main" id="{739325BA-0565-A932-EFC4-15C2A89CD81C}"/>
                </a:ext>
              </a:extLst>
            </p:cNvPr>
            <p:cNvSpPr/>
            <p:nvPr/>
          </p:nvSpPr>
          <p:spPr>
            <a:xfrm>
              <a:off x="3126975" y="4467350"/>
              <a:ext cx="18225" cy="73825"/>
            </a:xfrm>
            <a:custGeom>
              <a:avLst/>
              <a:gdLst/>
              <a:ahLst/>
              <a:cxnLst/>
              <a:rect l="l" t="t" r="r" b="b"/>
              <a:pathLst>
                <a:path w="729" h="2953" extrusionOk="0">
                  <a:moveTo>
                    <a:pt x="1" y="0"/>
                  </a:moveTo>
                  <a:lnTo>
                    <a:pt x="1" y="2953"/>
                  </a:lnTo>
                  <a:lnTo>
                    <a:pt x="729" y="2953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11;p80">
              <a:extLst>
                <a:ext uri="{FF2B5EF4-FFF2-40B4-BE49-F238E27FC236}">
                  <a16:creationId xmlns:a16="http://schemas.microsoft.com/office/drawing/2014/main" id="{D23BFFEB-15F2-DC57-C730-A006EE7AC849}"/>
                </a:ext>
              </a:extLst>
            </p:cNvPr>
            <p:cNvSpPr/>
            <p:nvPr/>
          </p:nvSpPr>
          <p:spPr>
            <a:xfrm>
              <a:off x="3135950" y="4417375"/>
              <a:ext cx="25" cy="55125"/>
            </a:xfrm>
            <a:custGeom>
              <a:avLst/>
              <a:gdLst/>
              <a:ahLst/>
              <a:cxnLst/>
              <a:rect l="l" t="t" r="r" b="b"/>
              <a:pathLst>
                <a:path w="1" h="2205" fill="none" extrusionOk="0">
                  <a:moveTo>
                    <a:pt x="1" y="2205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12;p80">
              <a:extLst>
                <a:ext uri="{FF2B5EF4-FFF2-40B4-BE49-F238E27FC236}">
                  <a16:creationId xmlns:a16="http://schemas.microsoft.com/office/drawing/2014/main" id="{13A95707-CC78-B1EB-860F-5221A9EF3A7C}"/>
                </a:ext>
              </a:extLst>
            </p:cNvPr>
            <p:cNvSpPr/>
            <p:nvPr/>
          </p:nvSpPr>
          <p:spPr>
            <a:xfrm>
              <a:off x="3135950" y="453577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1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13;p80">
              <a:extLst>
                <a:ext uri="{FF2B5EF4-FFF2-40B4-BE49-F238E27FC236}">
                  <a16:creationId xmlns:a16="http://schemas.microsoft.com/office/drawing/2014/main" id="{5210D9CC-34FC-CBBB-94BC-051D56049BB7}"/>
                </a:ext>
              </a:extLst>
            </p:cNvPr>
            <p:cNvSpPr/>
            <p:nvPr/>
          </p:nvSpPr>
          <p:spPr>
            <a:xfrm>
              <a:off x="3193625" y="4541150"/>
              <a:ext cx="18225" cy="81525"/>
            </a:xfrm>
            <a:custGeom>
              <a:avLst/>
              <a:gdLst/>
              <a:ahLst/>
              <a:cxnLst/>
              <a:rect l="l" t="t" r="r" b="b"/>
              <a:pathLst>
                <a:path w="729" h="3261" extrusionOk="0">
                  <a:moveTo>
                    <a:pt x="0" y="1"/>
                  </a:moveTo>
                  <a:lnTo>
                    <a:pt x="0" y="3261"/>
                  </a:lnTo>
                  <a:lnTo>
                    <a:pt x="728" y="3261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14;p80">
              <a:extLst>
                <a:ext uri="{FF2B5EF4-FFF2-40B4-BE49-F238E27FC236}">
                  <a16:creationId xmlns:a16="http://schemas.microsoft.com/office/drawing/2014/main" id="{C514DE62-D58C-EC1D-D2EE-234110682D00}"/>
                </a:ext>
              </a:extLst>
            </p:cNvPr>
            <p:cNvSpPr/>
            <p:nvPr/>
          </p:nvSpPr>
          <p:spPr>
            <a:xfrm>
              <a:off x="3202850" y="4489900"/>
              <a:ext cx="25" cy="57700"/>
            </a:xfrm>
            <a:custGeom>
              <a:avLst/>
              <a:gdLst/>
              <a:ahLst/>
              <a:cxnLst/>
              <a:rect l="l" t="t" r="r" b="b"/>
              <a:pathLst>
                <a:path w="1" h="2308" fill="none" extrusionOk="0">
                  <a:moveTo>
                    <a:pt x="0" y="2307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15;p80">
              <a:extLst>
                <a:ext uri="{FF2B5EF4-FFF2-40B4-BE49-F238E27FC236}">
                  <a16:creationId xmlns:a16="http://schemas.microsoft.com/office/drawing/2014/main" id="{B39C696E-BB55-E2FA-DAD5-40A26AF09615}"/>
                </a:ext>
              </a:extLst>
            </p:cNvPr>
            <p:cNvSpPr/>
            <p:nvPr/>
          </p:nvSpPr>
          <p:spPr>
            <a:xfrm>
              <a:off x="3202850" y="461727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1"/>
                  </a:moveTo>
                  <a:lnTo>
                    <a:pt x="0" y="72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16;p80">
              <a:extLst>
                <a:ext uri="{FF2B5EF4-FFF2-40B4-BE49-F238E27FC236}">
                  <a16:creationId xmlns:a16="http://schemas.microsoft.com/office/drawing/2014/main" id="{6C0B37A1-8740-C400-F575-28F5E6D183D8}"/>
                </a:ext>
              </a:extLst>
            </p:cNvPr>
            <p:cNvSpPr/>
            <p:nvPr/>
          </p:nvSpPr>
          <p:spPr>
            <a:xfrm>
              <a:off x="3327150" y="4587550"/>
              <a:ext cx="18225" cy="77675"/>
            </a:xfrm>
            <a:custGeom>
              <a:avLst/>
              <a:gdLst/>
              <a:ahLst/>
              <a:cxnLst/>
              <a:rect l="l" t="t" r="r" b="b"/>
              <a:pathLst>
                <a:path w="729" h="3107" extrusionOk="0">
                  <a:moveTo>
                    <a:pt x="0" y="0"/>
                  </a:moveTo>
                  <a:lnTo>
                    <a:pt x="0" y="3107"/>
                  </a:lnTo>
                  <a:lnTo>
                    <a:pt x="728" y="310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17;p80">
              <a:extLst>
                <a:ext uri="{FF2B5EF4-FFF2-40B4-BE49-F238E27FC236}">
                  <a16:creationId xmlns:a16="http://schemas.microsoft.com/office/drawing/2014/main" id="{008B8E1C-A9FB-DB4A-E6F4-360DB4F86EA9}"/>
                </a:ext>
              </a:extLst>
            </p:cNvPr>
            <p:cNvSpPr/>
            <p:nvPr/>
          </p:nvSpPr>
          <p:spPr>
            <a:xfrm>
              <a:off x="3336375" y="457472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18;p80">
              <a:extLst>
                <a:ext uri="{FF2B5EF4-FFF2-40B4-BE49-F238E27FC236}">
                  <a16:creationId xmlns:a16="http://schemas.microsoft.com/office/drawing/2014/main" id="{F1BD2325-96F0-8155-CC24-9C65FC1AFE26}"/>
                </a:ext>
              </a:extLst>
            </p:cNvPr>
            <p:cNvSpPr/>
            <p:nvPr/>
          </p:nvSpPr>
          <p:spPr>
            <a:xfrm>
              <a:off x="3336375" y="4656225"/>
              <a:ext cx="25" cy="64100"/>
            </a:xfrm>
            <a:custGeom>
              <a:avLst/>
              <a:gdLst/>
              <a:ahLst/>
              <a:cxnLst/>
              <a:rect l="l" t="t" r="r" b="b"/>
              <a:pathLst>
                <a:path w="1" h="2564" fill="none" extrusionOk="0">
                  <a:moveTo>
                    <a:pt x="0" y="1"/>
                  </a:moveTo>
                  <a:lnTo>
                    <a:pt x="0" y="2564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19;p80">
              <a:extLst>
                <a:ext uri="{FF2B5EF4-FFF2-40B4-BE49-F238E27FC236}">
                  <a16:creationId xmlns:a16="http://schemas.microsoft.com/office/drawing/2014/main" id="{E8217046-154E-4A7D-100C-EBA5AF7DC82F}"/>
                </a:ext>
              </a:extLst>
            </p:cNvPr>
            <p:cNvSpPr/>
            <p:nvPr/>
          </p:nvSpPr>
          <p:spPr>
            <a:xfrm>
              <a:off x="3360450" y="4553975"/>
              <a:ext cx="18225" cy="119975"/>
            </a:xfrm>
            <a:custGeom>
              <a:avLst/>
              <a:gdLst/>
              <a:ahLst/>
              <a:cxnLst/>
              <a:rect l="l" t="t" r="r" b="b"/>
              <a:pathLst>
                <a:path w="729" h="4799" extrusionOk="0">
                  <a:moveTo>
                    <a:pt x="1" y="0"/>
                  </a:moveTo>
                  <a:lnTo>
                    <a:pt x="1" y="4798"/>
                  </a:lnTo>
                  <a:lnTo>
                    <a:pt x="729" y="479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20;p80">
              <a:extLst>
                <a:ext uri="{FF2B5EF4-FFF2-40B4-BE49-F238E27FC236}">
                  <a16:creationId xmlns:a16="http://schemas.microsoft.com/office/drawing/2014/main" id="{120D130C-8A30-057D-CAB9-78A9FBCC1615}"/>
                </a:ext>
              </a:extLst>
            </p:cNvPr>
            <p:cNvSpPr/>
            <p:nvPr/>
          </p:nvSpPr>
          <p:spPr>
            <a:xfrm>
              <a:off x="3369675" y="45411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21;p80">
              <a:extLst>
                <a:ext uri="{FF2B5EF4-FFF2-40B4-BE49-F238E27FC236}">
                  <a16:creationId xmlns:a16="http://schemas.microsoft.com/office/drawing/2014/main" id="{56412BFA-3F98-52DB-168B-0BBD7F40ABF4}"/>
                </a:ext>
              </a:extLst>
            </p:cNvPr>
            <p:cNvSpPr/>
            <p:nvPr/>
          </p:nvSpPr>
          <p:spPr>
            <a:xfrm>
              <a:off x="3369675" y="466880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22;p80">
              <a:extLst>
                <a:ext uri="{FF2B5EF4-FFF2-40B4-BE49-F238E27FC236}">
                  <a16:creationId xmlns:a16="http://schemas.microsoft.com/office/drawing/2014/main" id="{9985C0E4-2534-78B8-FAD9-233E15B2936A}"/>
                </a:ext>
              </a:extLst>
            </p:cNvPr>
            <p:cNvSpPr/>
            <p:nvPr/>
          </p:nvSpPr>
          <p:spPr>
            <a:xfrm>
              <a:off x="3460675" y="4492975"/>
              <a:ext cx="17950" cy="58200"/>
            </a:xfrm>
            <a:custGeom>
              <a:avLst/>
              <a:gdLst/>
              <a:ahLst/>
              <a:cxnLst/>
              <a:rect l="l" t="t" r="r" b="b"/>
              <a:pathLst>
                <a:path w="718" h="2328" extrusionOk="0">
                  <a:moveTo>
                    <a:pt x="0" y="1"/>
                  </a:moveTo>
                  <a:lnTo>
                    <a:pt x="0" y="2328"/>
                  </a:lnTo>
                  <a:lnTo>
                    <a:pt x="718" y="232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23;p80">
              <a:extLst>
                <a:ext uri="{FF2B5EF4-FFF2-40B4-BE49-F238E27FC236}">
                  <a16:creationId xmlns:a16="http://schemas.microsoft.com/office/drawing/2014/main" id="{3B783677-E88A-1784-37EA-9303108FFBF4}"/>
                </a:ext>
              </a:extLst>
            </p:cNvPr>
            <p:cNvSpPr/>
            <p:nvPr/>
          </p:nvSpPr>
          <p:spPr>
            <a:xfrm>
              <a:off x="3469650" y="4480175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24;p80">
              <a:extLst>
                <a:ext uri="{FF2B5EF4-FFF2-40B4-BE49-F238E27FC236}">
                  <a16:creationId xmlns:a16="http://schemas.microsoft.com/office/drawing/2014/main" id="{A9AF8D26-0665-24A0-C797-4DA5B8C949E2}"/>
                </a:ext>
              </a:extLst>
            </p:cNvPr>
            <p:cNvSpPr/>
            <p:nvPr/>
          </p:nvSpPr>
          <p:spPr>
            <a:xfrm>
              <a:off x="3469650" y="4547300"/>
              <a:ext cx="25" cy="78450"/>
            </a:xfrm>
            <a:custGeom>
              <a:avLst/>
              <a:gdLst/>
              <a:ahLst/>
              <a:cxnLst/>
              <a:rect l="l" t="t" r="r" b="b"/>
              <a:pathLst>
                <a:path w="1" h="3138" fill="none" extrusionOk="0">
                  <a:moveTo>
                    <a:pt x="0" y="1"/>
                  </a:moveTo>
                  <a:lnTo>
                    <a:pt x="0" y="313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25;p80">
              <a:extLst>
                <a:ext uri="{FF2B5EF4-FFF2-40B4-BE49-F238E27FC236}">
                  <a16:creationId xmlns:a16="http://schemas.microsoft.com/office/drawing/2014/main" id="{D585BFBF-889F-87A9-4036-F5A46135FEE6}"/>
                </a:ext>
              </a:extLst>
            </p:cNvPr>
            <p:cNvSpPr/>
            <p:nvPr/>
          </p:nvSpPr>
          <p:spPr>
            <a:xfrm>
              <a:off x="3560875" y="4426075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1"/>
                  </a:moveTo>
                  <a:lnTo>
                    <a:pt x="1" y="4799"/>
                  </a:lnTo>
                  <a:lnTo>
                    <a:pt x="718" y="479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26;p80">
              <a:extLst>
                <a:ext uri="{FF2B5EF4-FFF2-40B4-BE49-F238E27FC236}">
                  <a16:creationId xmlns:a16="http://schemas.microsoft.com/office/drawing/2014/main" id="{BBC9304E-6F78-8BCC-B7DE-CC8DB6E09BBF}"/>
                </a:ext>
              </a:extLst>
            </p:cNvPr>
            <p:cNvSpPr/>
            <p:nvPr/>
          </p:nvSpPr>
          <p:spPr>
            <a:xfrm>
              <a:off x="3569850" y="4413275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27;p80">
              <a:extLst>
                <a:ext uri="{FF2B5EF4-FFF2-40B4-BE49-F238E27FC236}">
                  <a16:creationId xmlns:a16="http://schemas.microsoft.com/office/drawing/2014/main" id="{35E11A32-63F1-EDB2-4C0E-E792AC5FA6AF}"/>
                </a:ext>
              </a:extLst>
            </p:cNvPr>
            <p:cNvSpPr/>
            <p:nvPr/>
          </p:nvSpPr>
          <p:spPr>
            <a:xfrm>
              <a:off x="3569850" y="45406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28;p80">
              <a:extLst>
                <a:ext uri="{FF2B5EF4-FFF2-40B4-BE49-F238E27FC236}">
                  <a16:creationId xmlns:a16="http://schemas.microsoft.com/office/drawing/2014/main" id="{BB7EF4DB-A357-50A6-13EF-C4677C76AF39}"/>
                </a:ext>
              </a:extLst>
            </p:cNvPr>
            <p:cNvSpPr/>
            <p:nvPr/>
          </p:nvSpPr>
          <p:spPr>
            <a:xfrm>
              <a:off x="3627500" y="4357400"/>
              <a:ext cx="17975" cy="92550"/>
            </a:xfrm>
            <a:custGeom>
              <a:avLst/>
              <a:gdLst/>
              <a:ahLst/>
              <a:cxnLst/>
              <a:rect l="l" t="t" r="r" b="b"/>
              <a:pathLst>
                <a:path w="719" h="3702" extrusionOk="0">
                  <a:moveTo>
                    <a:pt x="1" y="1"/>
                  </a:moveTo>
                  <a:lnTo>
                    <a:pt x="1" y="3701"/>
                  </a:lnTo>
                  <a:lnTo>
                    <a:pt x="719" y="370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29;p80">
              <a:extLst>
                <a:ext uri="{FF2B5EF4-FFF2-40B4-BE49-F238E27FC236}">
                  <a16:creationId xmlns:a16="http://schemas.microsoft.com/office/drawing/2014/main" id="{3CBB119F-122B-3F98-D6F5-E460354EBFBD}"/>
                </a:ext>
              </a:extLst>
            </p:cNvPr>
            <p:cNvSpPr/>
            <p:nvPr/>
          </p:nvSpPr>
          <p:spPr>
            <a:xfrm>
              <a:off x="3636475" y="4344600"/>
              <a:ext cx="25" cy="18200"/>
            </a:xfrm>
            <a:custGeom>
              <a:avLst/>
              <a:gdLst/>
              <a:ahLst/>
              <a:cxnLst/>
              <a:rect l="l" t="t" r="r" b="b"/>
              <a:pathLst>
                <a:path w="1" h="728" fill="none" extrusionOk="0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30;p80">
              <a:extLst>
                <a:ext uri="{FF2B5EF4-FFF2-40B4-BE49-F238E27FC236}">
                  <a16:creationId xmlns:a16="http://schemas.microsoft.com/office/drawing/2014/main" id="{5F1F9E52-CC21-5600-CB41-7BA3D5671F46}"/>
                </a:ext>
              </a:extLst>
            </p:cNvPr>
            <p:cNvSpPr/>
            <p:nvPr/>
          </p:nvSpPr>
          <p:spPr>
            <a:xfrm>
              <a:off x="3636475" y="4448125"/>
              <a:ext cx="25" cy="42050"/>
            </a:xfrm>
            <a:custGeom>
              <a:avLst/>
              <a:gdLst/>
              <a:ahLst/>
              <a:cxnLst/>
              <a:rect l="l" t="t" r="r" b="b"/>
              <a:pathLst>
                <a:path w="1" h="1682" fill="none" extrusionOk="0">
                  <a:moveTo>
                    <a:pt x="1" y="1"/>
                  </a:moveTo>
                  <a:lnTo>
                    <a:pt x="1" y="1682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31;p80">
              <a:extLst>
                <a:ext uri="{FF2B5EF4-FFF2-40B4-BE49-F238E27FC236}">
                  <a16:creationId xmlns:a16="http://schemas.microsoft.com/office/drawing/2014/main" id="{C95E1A19-AA14-0313-4603-3DEBA635A297}"/>
                </a:ext>
              </a:extLst>
            </p:cNvPr>
            <p:cNvSpPr/>
            <p:nvPr/>
          </p:nvSpPr>
          <p:spPr>
            <a:xfrm>
              <a:off x="3794350" y="4332550"/>
              <a:ext cx="17975" cy="119950"/>
            </a:xfrm>
            <a:custGeom>
              <a:avLst/>
              <a:gdLst/>
              <a:ahLst/>
              <a:cxnLst/>
              <a:rect l="l" t="t" r="r" b="b"/>
              <a:pathLst>
                <a:path w="719" h="4798" extrusionOk="0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32;p80">
              <a:extLst>
                <a:ext uri="{FF2B5EF4-FFF2-40B4-BE49-F238E27FC236}">
                  <a16:creationId xmlns:a16="http://schemas.microsoft.com/office/drawing/2014/main" id="{1B4A83CB-58DA-8B71-F766-D8A1D9B3A3C2}"/>
                </a:ext>
              </a:extLst>
            </p:cNvPr>
            <p:cNvSpPr/>
            <p:nvPr/>
          </p:nvSpPr>
          <p:spPr>
            <a:xfrm>
              <a:off x="3803325" y="431972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728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33;p80">
              <a:extLst>
                <a:ext uri="{FF2B5EF4-FFF2-40B4-BE49-F238E27FC236}">
                  <a16:creationId xmlns:a16="http://schemas.microsoft.com/office/drawing/2014/main" id="{2FCF2C74-B855-3FDD-0A21-6068AC6CEE46}"/>
                </a:ext>
              </a:extLst>
            </p:cNvPr>
            <p:cNvSpPr/>
            <p:nvPr/>
          </p:nvSpPr>
          <p:spPr>
            <a:xfrm>
              <a:off x="3803325" y="44473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34;p80">
              <a:extLst>
                <a:ext uri="{FF2B5EF4-FFF2-40B4-BE49-F238E27FC236}">
                  <a16:creationId xmlns:a16="http://schemas.microsoft.com/office/drawing/2014/main" id="{B0AB20B8-4F4E-99F7-3F4D-5E463FDC5E77}"/>
                </a:ext>
              </a:extLst>
            </p:cNvPr>
            <p:cNvSpPr/>
            <p:nvPr/>
          </p:nvSpPr>
          <p:spPr>
            <a:xfrm>
              <a:off x="3927875" y="4272575"/>
              <a:ext cx="17975" cy="119975"/>
            </a:xfrm>
            <a:custGeom>
              <a:avLst/>
              <a:gdLst/>
              <a:ahLst/>
              <a:cxnLst/>
              <a:rect l="l" t="t" r="r" b="b"/>
              <a:pathLst>
                <a:path w="719" h="4799" extrusionOk="0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35;p80">
              <a:extLst>
                <a:ext uri="{FF2B5EF4-FFF2-40B4-BE49-F238E27FC236}">
                  <a16:creationId xmlns:a16="http://schemas.microsoft.com/office/drawing/2014/main" id="{A5CEC1B5-E6AA-849B-3D1B-0901FF4944C5}"/>
                </a:ext>
              </a:extLst>
            </p:cNvPr>
            <p:cNvSpPr/>
            <p:nvPr/>
          </p:nvSpPr>
          <p:spPr>
            <a:xfrm>
              <a:off x="3936850" y="4259750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36;p80">
              <a:extLst>
                <a:ext uri="{FF2B5EF4-FFF2-40B4-BE49-F238E27FC236}">
                  <a16:creationId xmlns:a16="http://schemas.microsoft.com/office/drawing/2014/main" id="{12CAC23A-BB18-A7BD-4F46-2F2F14EA1E9F}"/>
                </a:ext>
              </a:extLst>
            </p:cNvPr>
            <p:cNvSpPr/>
            <p:nvPr/>
          </p:nvSpPr>
          <p:spPr>
            <a:xfrm>
              <a:off x="3936850" y="4387400"/>
              <a:ext cx="25" cy="17950"/>
            </a:xfrm>
            <a:custGeom>
              <a:avLst/>
              <a:gdLst/>
              <a:ahLst/>
              <a:cxnLst/>
              <a:rect l="l" t="t" r="r" b="b"/>
              <a:pathLst>
                <a:path w="1" h="718" fill="none" extrusionOk="0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37;p80">
              <a:extLst>
                <a:ext uri="{FF2B5EF4-FFF2-40B4-BE49-F238E27FC236}">
                  <a16:creationId xmlns:a16="http://schemas.microsoft.com/office/drawing/2014/main" id="{9656AEF0-E419-4745-878E-59BEB44272E0}"/>
                </a:ext>
              </a:extLst>
            </p:cNvPr>
            <p:cNvSpPr/>
            <p:nvPr/>
          </p:nvSpPr>
          <p:spPr>
            <a:xfrm>
              <a:off x="3961200" y="4348425"/>
              <a:ext cx="17950" cy="68975"/>
            </a:xfrm>
            <a:custGeom>
              <a:avLst/>
              <a:gdLst/>
              <a:ahLst/>
              <a:cxnLst/>
              <a:rect l="l" t="t" r="r" b="b"/>
              <a:pathLst>
                <a:path w="718" h="2759" extrusionOk="0">
                  <a:moveTo>
                    <a:pt x="0" y="1"/>
                  </a:moveTo>
                  <a:lnTo>
                    <a:pt x="0" y="2758"/>
                  </a:lnTo>
                  <a:lnTo>
                    <a:pt x="718" y="275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38;p80">
              <a:extLst>
                <a:ext uri="{FF2B5EF4-FFF2-40B4-BE49-F238E27FC236}">
                  <a16:creationId xmlns:a16="http://schemas.microsoft.com/office/drawing/2014/main" id="{48B30FD4-E663-8958-22BB-6B5103C0C9FB}"/>
                </a:ext>
              </a:extLst>
            </p:cNvPr>
            <p:cNvSpPr/>
            <p:nvPr/>
          </p:nvSpPr>
          <p:spPr>
            <a:xfrm>
              <a:off x="3970175" y="4284625"/>
              <a:ext cx="25" cy="66150"/>
            </a:xfrm>
            <a:custGeom>
              <a:avLst/>
              <a:gdLst/>
              <a:ahLst/>
              <a:cxnLst/>
              <a:rect l="l" t="t" r="r" b="b"/>
              <a:pathLst>
                <a:path w="1" h="2646" fill="none" extrusionOk="0">
                  <a:moveTo>
                    <a:pt x="0" y="2645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39;p80">
              <a:extLst>
                <a:ext uri="{FF2B5EF4-FFF2-40B4-BE49-F238E27FC236}">
                  <a16:creationId xmlns:a16="http://schemas.microsoft.com/office/drawing/2014/main" id="{03798C24-F1FD-1DAE-CF72-C92F46B954C4}"/>
                </a:ext>
              </a:extLst>
            </p:cNvPr>
            <p:cNvSpPr/>
            <p:nvPr/>
          </p:nvSpPr>
          <p:spPr>
            <a:xfrm>
              <a:off x="3970175" y="441225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40;p80">
              <a:extLst>
                <a:ext uri="{FF2B5EF4-FFF2-40B4-BE49-F238E27FC236}">
                  <a16:creationId xmlns:a16="http://schemas.microsoft.com/office/drawing/2014/main" id="{6BD793B3-7668-EB88-BECF-702F93481DCE}"/>
                </a:ext>
              </a:extLst>
            </p:cNvPr>
            <p:cNvSpPr/>
            <p:nvPr/>
          </p:nvSpPr>
          <p:spPr>
            <a:xfrm>
              <a:off x="4128050" y="4458900"/>
              <a:ext cx="17950" cy="91250"/>
            </a:xfrm>
            <a:custGeom>
              <a:avLst/>
              <a:gdLst/>
              <a:ahLst/>
              <a:cxnLst/>
              <a:rect l="l" t="t" r="r" b="b"/>
              <a:pathLst>
                <a:path w="718" h="3650" extrusionOk="0">
                  <a:moveTo>
                    <a:pt x="0" y="0"/>
                  </a:moveTo>
                  <a:lnTo>
                    <a:pt x="0" y="3650"/>
                  </a:lnTo>
                  <a:lnTo>
                    <a:pt x="718" y="365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41;p80">
              <a:extLst>
                <a:ext uri="{FF2B5EF4-FFF2-40B4-BE49-F238E27FC236}">
                  <a16:creationId xmlns:a16="http://schemas.microsoft.com/office/drawing/2014/main" id="{FD65DCA2-B4E4-E177-2F45-10CFFCD0C140}"/>
                </a:ext>
              </a:extLst>
            </p:cNvPr>
            <p:cNvSpPr/>
            <p:nvPr/>
          </p:nvSpPr>
          <p:spPr>
            <a:xfrm>
              <a:off x="4137000" y="4417375"/>
              <a:ext cx="25" cy="45900"/>
            </a:xfrm>
            <a:custGeom>
              <a:avLst/>
              <a:gdLst/>
              <a:ahLst/>
              <a:cxnLst/>
              <a:rect l="l" t="t" r="r" b="b"/>
              <a:pathLst>
                <a:path w="1" h="1836" fill="none" extrusionOk="0">
                  <a:moveTo>
                    <a:pt x="1" y="1835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42;p80">
              <a:extLst>
                <a:ext uri="{FF2B5EF4-FFF2-40B4-BE49-F238E27FC236}">
                  <a16:creationId xmlns:a16="http://schemas.microsoft.com/office/drawing/2014/main" id="{F18926FE-1DE3-40B9-1B9A-D576C6088D2F}"/>
                </a:ext>
              </a:extLst>
            </p:cNvPr>
            <p:cNvSpPr/>
            <p:nvPr/>
          </p:nvSpPr>
          <p:spPr>
            <a:xfrm>
              <a:off x="4137000" y="45450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43;p80">
              <a:extLst>
                <a:ext uri="{FF2B5EF4-FFF2-40B4-BE49-F238E27FC236}">
                  <a16:creationId xmlns:a16="http://schemas.microsoft.com/office/drawing/2014/main" id="{E879C70A-1260-FBD5-643D-34E9D31AA4ED}"/>
                </a:ext>
              </a:extLst>
            </p:cNvPr>
            <p:cNvSpPr/>
            <p:nvPr/>
          </p:nvSpPr>
          <p:spPr>
            <a:xfrm>
              <a:off x="4228000" y="4528600"/>
              <a:ext cx="18225" cy="78450"/>
            </a:xfrm>
            <a:custGeom>
              <a:avLst/>
              <a:gdLst/>
              <a:ahLst/>
              <a:cxnLst/>
              <a:rect l="l" t="t" r="r" b="b"/>
              <a:pathLst>
                <a:path w="729" h="3138" extrusionOk="0">
                  <a:moveTo>
                    <a:pt x="0" y="1"/>
                  </a:moveTo>
                  <a:lnTo>
                    <a:pt x="0" y="3138"/>
                  </a:lnTo>
                  <a:lnTo>
                    <a:pt x="728" y="313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44;p80">
              <a:extLst>
                <a:ext uri="{FF2B5EF4-FFF2-40B4-BE49-F238E27FC236}">
                  <a16:creationId xmlns:a16="http://schemas.microsoft.com/office/drawing/2014/main" id="{DBA14F47-864B-148A-8777-C5671194C06D}"/>
                </a:ext>
              </a:extLst>
            </p:cNvPr>
            <p:cNvSpPr/>
            <p:nvPr/>
          </p:nvSpPr>
          <p:spPr>
            <a:xfrm>
              <a:off x="4237225" y="4474275"/>
              <a:ext cx="25" cy="71775"/>
            </a:xfrm>
            <a:custGeom>
              <a:avLst/>
              <a:gdLst/>
              <a:ahLst/>
              <a:cxnLst/>
              <a:rect l="l" t="t" r="r" b="b"/>
              <a:pathLst>
                <a:path w="1" h="2871" fill="none" extrusionOk="0">
                  <a:moveTo>
                    <a:pt x="0" y="2871"/>
                  </a:move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5;p80">
              <a:extLst>
                <a:ext uri="{FF2B5EF4-FFF2-40B4-BE49-F238E27FC236}">
                  <a16:creationId xmlns:a16="http://schemas.microsoft.com/office/drawing/2014/main" id="{FBE11F85-7058-99A7-CAEE-1C1E60531E86}"/>
                </a:ext>
              </a:extLst>
            </p:cNvPr>
            <p:cNvSpPr/>
            <p:nvPr/>
          </p:nvSpPr>
          <p:spPr>
            <a:xfrm>
              <a:off x="4237225" y="46019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46;p80">
              <a:extLst>
                <a:ext uri="{FF2B5EF4-FFF2-40B4-BE49-F238E27FC236}">
                  <a16:creationId xmlns:a16="http://schemas.microsoft.com/office/drawing/2014/main" id="{48ACB9E1-6C21-F715-1606-C2C68E249BAF}"/>
                </a:ext>
              </a:extLst>
            </p:cNvPr>
            <p:cNvSpPr/>
            <p:nvPr/>
          </p:nvSpPr>
          <p:spPr>
            <a:xfrm>
              <a:off x="4261575" y="4507075"/>
              <a:ext cx="17950" cy="121250"/>
            </a:xfrm>
            <a:custGeom>
              <a:avLst/>
              <a:gdLst/>
              <a:ahLst/>
              <a:cxnLst/>
              <a:rect l="l" t="t" r="r" b="b"/>
              <a:pathLst>
                <a:path w="718" h="4850" extrusionOk="0">
                  <a:moveTo>
                    <a:pt x="0" y="0"/>
                  </a:moveTo>
                  <a:lnTo>
                    <a:pt x="0" y="4849"/>
                  </a:lnTo>
                  <a:lnTo>
                    <a:pt x="718" y="48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47;p80">
              <a:extLst>
                <a:ext uri="{FF2B5EF4-FFF2-40B4-BE49-F238E27FC236}">
                  <a16:creationId xmlns:a16="http://schemas.microsoft.com/office/drawing/2014/main" id="{4138756A-B66E-B1F2-D485-EAF160DB2EE8}"/>
                </a:ext>
              </a:extLst>
            </p:cNvPr>
            <p:cNvSpPr/>
            <p:nvPr/>
          </p:nvSpPr>
          <p:spPr>
            <a:xfrm>
              <a:off x="4270525" y="4471975"/>
              <a:ext cx="25" cy="37675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1507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48;p80">
              <a:extLst>
                <a:ext uri="{FF2B5EF4-FFF2-40B4-BE49-F238E27FC236}">
                  <a16:creationId xmlns:a16="http://schemas.microsoft.com/office/drawing/2014/main" id="{1FFA2D96-EB48-68D9-1644-90818874685C}"/>
                </a:ext>
              </a:extLst>
            </p:cNvPr>
            <p:cNvSpPr/>
            <p:nvPr/>
          </p:nvSpPr>
          <p:spPr>
            <a:xfrm>
              <a:off x="4270525" y="462317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49;p80">
              <a:extLst>
                <a:ext uri="{FF2B5EF4-FFF2-40B4-BE49-F238E27FC236}">
                  <a16:creationId xmlns:a16="http://schemas.microsoft.com/office/drawing/2014/main" id="{CB806C62-3347-5730-4B12-599E66410D86}"/>
                </a:ext>
              </a:extLst>
            </p:cNvPr>
            <p:cNvSpPr/>
            <p:nvPr/>
          </p:nvSpPr>
          <p:spPr>
            <a:xfrm>
              <a:off x="4294875" y="4426075"/>
              <a:ext cx="17975" cy="80250"/>
            </a:xfrm>
            <a:custGeom>
              <a:avLst/>
              <a:gdLst/>
              <a:ahLst/>
              <a:cxnLst/>
              <a:rect l="l" t="t" r="r" b="b"/>
              <a:pathLst>
                <a:path w="719" h="3210" extrusionOk="0">
                  <a:moveTo>
                    <a:pt x="1" y="1"/>
                  </a:moveTo>
                  <a:lnTo>
                    <a:pt x="1" y="3210"/>
                  </a:lnTo>
                  <a:lnTo>
                    <a:pt x="718" y="3210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50;p80">
              <a:extLst>
                <a:ext uri="{FF2B5EF4-FFF2-40B4-BE49-F238E27FC236}">
                  <a16:creationId xmlns:a16="http://schemas.microsoft.com/office/drawing/2014/main" id="{44006555-3644-AC4A-6821-25EFA08CFD9D}"/>
                </a:ext>
              </a:extLst>
            </p:cNvPr>
            <p:cNvSpPr/>
            <p:nvPr/>
          </p:nvSpPr>
          <p:spPr>
            <a:xfrm>
              <a:off x="4303850" y="4413275"/>
              <a:ext cx="25" cy="18225"/>
            </a:xfrm>
            <a:custGeom>
              <a:avLst/>
              <a:gdLst/>
              <a:ahLst/>
              <a:cxnLst/>
              <a:rect l="l" t="t" r="r" b="b"/>
              <a:pathLst>
                <a:path w="1" h="729" fill="none" extrusionOk="0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51;p80">
              <a:extLst>
                <a:ext uri="{FF2B5EF4-FFF2-40B4-BE49-F238E27FC236}">
                  <a16:creationId xmlns:a16="http://schemas.microsoft.com/office/drawing/2014/main" id="{E7916A0F-10E6-C83E-BE40-25055ABA9C42}"/>
                </a:ext>
              </a:extLst>
            </p:cNvPr>
            <p:cNvSpPr/>
            <p:nvPr/>
          </p:nvSpPr>
          <p:spPr>
            <a:xfrm>
              <a:off x="4303850" y="4501175"/>
              <a:ext cx="25" cy="36925"/>
            </a:xfrm>
            <a:custGeom>
              <a:avLst/>
              <a:gdLst/>
              <a:ahLst/>
              <a:cxnLst/>
              <a:rect l="l" t="t" r="r" b="b"/>
              <a:pathLst>
                <a:path w="1" h="1477" fill="none" extrusionOk="0">
                  <a:moveTo>
                    <a:pt x="1" y="1"/>
                  </a:moveTo>
                  <a:lnTo>
                    <a:pt x="1" y="1477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52;p80">
              <a:extLst>
                <a:ext uri="{FF2B5EF4-FFF2-40B4-BE49-F238E27FC236}">
                  <a16:creationId xmlns:a16="http://schemas.microsoft.com/office/drawing/2014/main" id="{186DB3EB-8F59-FF05-81BC-46FF50E8BB67}"/>
                </a:ext>
              </a:extLst>
            </p:cNvPr>
            <p:cNvSpPr/>
            <p:nvPr/>
          </p:nvSpPr>
          <p:spPr>
            <a:xfrm>
              <a:off x="4328200" y="4392525"/>
              <a:ext cx="17975" cy="83050"/>
            </a:xfrm>
            <a:custGeom>
              <a:avLst/>
              <a:gdLst/>
              <a:ahLst/>
              <a:cxnLst/>
              <a:rect l="l" t="t" r="r" b="b"/>
              <a:pathLst>
                <a:path w="719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718" y="332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53;p80">
              <a:extLst>
                <a:ext uri="{FF2B5EF4-FFF2-40B4-BE49-F238E27FC236}">
                  <a16:creationId xmlns:a16="http://schemas.microsoft.com/office/drawing/2014/main" id="{9E375976-BD80-7F1F-056E-8DABC4B33690}"/>
                </a:ext>
              </a:extLst>
            </p:cNvPr>
            <p:cNvSpPr/>
            <p:nvPr/>
          </p:nvSpPr>
          <p:spPr>
            <a:xfrm>
              <a:off x="4337175" y="4379700"/>
              <a:ext cx="25" cy="17975"/>
            </a:xfrm>
            <a:custGeom>
              <a:avLst/>
              <a:gdLst/>
              <a:ahLst/>
              <a:cxnLst/>
              <a:rect l="l" t="t" r="r" b="b"/>
              <a:pathLst>
                <a:path w="1" h="719" fill="none" extrusionOk="0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54;p80">
              <a:extLst>
                <a:ext uri="{FF2B5EF4-FFF2-40B4-BE49-F238E27FC236}">
                  <a16:creationId xmlns:a16="http://schemas.microsoft.com/office/drawing/2014/main" id="{8E0CA6A7-DD0C-C4D2-D57F-65679E70081C}"/>
                </a:ext>
              </a:extLst>
            </p:cNvPr>
            <p:cNvSpPr/>
            <p:nvPr/>
          </p:nvSpPr>
          <p:spPr>
            <a:xfrm>
              <a:off x="4337175" y="4465300"/>
              <a:ext cx="25" cy="60000"/>
            </a:xfrm>
            <a:custGeom>
              <a:avLst/>
              <a:gdLst/>
              <a:ahLst/>
              <a:cxnLst/>
              <a:rect l="l" t="t" r="r" b="b"/>
              <a:pathLst>
                <a:path w="1" h="2400" fill="none" extrusionOk="0">
                  <a:moveTo>
                    <a:pt x="0" y="0"/>
                  </a:moveTo>
                  <a:lnTo>
                    <a:pt x="0" y="2399"/>
                  </a:lnTo>
                </a:path>
              </a:pathLst>
            </a:custGeom>
            <a:noFill/>
            <a:ln w="775" cap="rnd" cmpd="sng">
              <a:solidFill>
                <a:srgbClr val="60EABC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55;p80">
              <a:extLst>
                <a:ext uri="{FF2B5EF4-FFF2-40B4-BE49-F238E27FC236}">
                  <a16:creationId xmlns:a16="http://schemas.microsoft.com/office/drawing/2014/main" id="{4639FA05-C16F-3318-15FF-7E2891835812}"/>
                </a:ext>
              </a:extLst>
            </p:cNvPr>
            <p:cNvSpPr/>
            <p:nvPr/>
          </p:nvSpPr>
          <p:spPr>
            <a:xfrm>
              <a:off x="3051125" y="4730800"/>
              <a:ext cx="14625" cy="163300"/>
            </a:xfrm>
            <a:custGeom>
              <a:avLst/>
              <a:gdLst/>
              <a:ahLst/>
              <a:cxnLst/>
              <a:rect l="l" t="t" r="r" b="b"/>
              <a:pathLst>
                <a:path w="585" h="6532" extrusionOk="0">
                  <a:moveTo>
                    <a:pt x="0" y="1"/>
                  </a:moveTo>
                  <a:lnTo>
                    <a:pt x="0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56;p80">
              <a:extLst>
                <a:ext uri="{FF2B5EF4-FFF2-40B4-BE49-F238E27FC236}">
                  <a16:creationId xmlns:a16="http://schemas.microsoft.com/office/drawing/2014/main" id="{CAC938D5-E64A-D05C-18EB-C5DF08F5FF55}"/>
                </a:ext>
              </a:extLst>
            </p:cNvPr>
            <p:cNvSpPr/>
            <p:nvPr/>
          </p:nvSpPr>
          <p:spPr>
            <a:xfrm>
              <a:off x="3076500" y="4790025"/>
              <a:ext cx="14875" cy="104075"/>
            </a:xfrm>
            <a:custGeom>
              <a:avLst/>
              <a:gdLst/>
              <a:ahLst/>
              <a:cxnLst/>
              <a:rect l="l" t="t" r="r" b="b"/>
              <a:pathLst>
                <a:path w="595" h="4163" extrusionOk="0">
                  <a:moveTo>
                    <a:pt x="0" y="0"/>
                  </a:moveTo>
                  <a:lnTo>
                    <a:pt x="0" y="4162"/>
                  </a:lnTo>
                  <a:lnTo>
                    <a:pt x="595" y="416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57;p80">
              <a:extLst>
                <a:ext uri="{FF2B5EF4-FFF2-40B4-BE49-F238E27FC236}">
                  <a16:creationId xmlns:a16="http://schemas.microsoft.com/office/drawing/2014/main" id="{6C82CA6B-978C-C645-7C21-0C905A0F18C9}"/>
                </a:ext>
              </a:extLst>
            </p:cNvPr>
            <p:cNvSpPr/>
            <p:nvPr/>
          </p:nvSpPr>
          <p:spPr>
            <a:xfrm>
              <a:off x="3102125" y="4798975"/>
              <a:ext cx="14625" cy="95125"/>
            </a:xfrm>
            <a:custGeom>
              <a:avLst/>
              <a:gdLst/>
              <a:ahLst/>
              <a:cxnLst/>
              <a:rect l="l" t="t" r="r" b="b"/>
              <a:pathLst>
                <a:path w="585" h="3805" extrusionOk="0">
                  <a:moveTo>
                    <a:pt x="0" y="1"/>
                  </a:moveTo>
                  <a:lnTo>
                    <a:pt x="0" y="3804"/>
                  </a:lnTo>
                  <a:lnTo>
                    <a:pt x="585" y="38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58;p80">
              <a:extLst>
                <a:ext uri="{FF2B5EF4-FFF2-40B4-BE49-F238E27FC236}">
                  <a16:creationId xmlns:a16="http://schemas.microsoft.com/office/drawing/2014/main" id="{84100744-66F9-D272-C37A-272DC7F8193E}"/>
                </a:ext>
              </a:extLst>
            </p:cNvPr>
            <p:cNvSpPr/>
            <p:nvPr/>
          </p:nvSpPr>
          <p:spPr>
            <a:xfrm>
              <a:off x="3127500" y="4800525"/>
              <a:ext cx="14875" cy="93575"/>
            </a:xfrm>
            <a:custGeom>
              <a:avLst/>
              <a:gdLst/>
              <a:ahLst/>
              <a:cxnLst/>
              <a:rect l="l" t="t" r="r" b="b"/>
              <a:pathLst>
                <a:path w="595" h="3743" extrusionOk="0">
                  <a:moveTo>
                    <a:pt x="0" y="0"/>
                  </a:moveTo>
                  <a:lnTo>
                    <a:pt x="0" y="3742"/>
                  </a:lnTo>
                  <a:lnTo>
                    <a:pt x="595" y="374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59;p80">
              <a:extLst>
                <a:ext uri="{FF2B5EF4-FFF2-40B4-BE49-F238E27FC236}">
                  <a16:creationId xmlns:a16="http://schemas.microsoft.com/office/drawing/2014/main" id="{882AC72D-1543-34D3-3E1A-E28004B6A052}"/>
                </a:ext>
              </a:extLst>
            </p:cNvPr>
            <p:cNvSpPr/>
            <p:nvPr/>
          </p:nvSpPr>
          <p:spPr>
            <a:xfrm>
              <a:off x="3153125" y="4812575"/>
              <a:ext cx="14625" cy="81525"/>
            </a:xfrm>
            <a:custGeom>
              <a:avLst/>
              <a:gdLst/>
              <a:ahLst/>
              <a:cxnLst/>
              <a:rect l="l" t="t" r="r" b="b"/>
              <a:pathLst>
                <a:path w="585" h="3261" extrusionOk="0">
                  <a:moveTo>
                    <a:pt x="0" y="0"/>
                  </a:moveTo>
                  <a:lnTo>
                    <a:pt x="0" y="3260"/>
                  </a:lnTo>
                  <a:lnTo>
                    <a:pt x="585" y="326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60;p80">
              <a:extLst>
                <a:ext uri="{FF2B5EF4-FFF2-40B4-BE49-F238E27FC236}">
                  <a16:creationId xmlns:a16="http://schemas.microsoft.com/office/drawing/2014/main" id="{821A21F9-5B31-E8EE-EF37-3807E936A46F}"/>
                </a:ext>
              </a:extLst>
            </p:cNvPr>
            <p:cNvSpPr/>
            <p:nvPr/>
          </p:nvSpPr>
          <p:spPr>
            <a:xfrm>
              <a:off x="3178500" y="4823075"/>
              <a:ext cx="14625" cy="71025"/>
            </a:xfrm>
            <a:custGeom>
              <a:avLst/>
              <a:gdLst/>
              <a:ahLst/>
              <a:cxnLst/>
              <a:rect l="l" t="t" r="r" b="b"/>
              <a:pathLst>
                <a:path w="585" h="2841" extrusionOk="0">
                  <a:moveTo>
                    <a:pt x="0" y="0"/>
                  </a:moveTo>
                  <a:lnTo>
                    <a:pt x="0" y="2840"/>
                  </a:lnTo>
                  <a:lnTo>
                    <a:pt x="585" y="28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61;p80">
              <a:extLst>
                <a:ext uri="{FF2B5EF4-FFF2-40B4-BE49-F238E27FC236}">
                  <a16:creationId xmlns:a16="http://schemas.microsoft.com/office/drawing/2014/main" id="{BC52DB2C-BBD8-F3D4-3A33-23551629675C}"/>
                </a:ext>
              </a:extLst>
            </p:cNvPr>
            <p:cNvSpPr/>
            <p:nvPr/>
          </p:nvSpPr>
          <p:spPr>
            <a:xfrm>
              <a:off x="3204125" y="4834875"/>
              <a:ext cx="14625" cy="59225"/>
            </a:xfrm>
            <a:custGeom>
              <a:avLst/>
              <a:gdLst/>
              <a:ahLst/>
              <a:cxnLst/>
              <a:rect l="l" t="t" r="r" b="b"/>
              <a:pathLst>
                <a:path w="585" h="2369" extrusionOk="0">
                  <a:moveTo>
                    <a:pt x="0" y="0"/>
                  </a:moveTo>
                  <a:lnTo>
                    <a:pt x="0" y="2368"/>
                  </a:lnTo>
                  <a:lnTo>
                    <a:pt x="585" y="236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62;p80">
              <a:extLst>
                <a:ext uri="{FF2B5EF4-FFF2-40B4-BE49-F238E27FC236}">
                  <a16:creationId xmlns:a16="http://schemas.microsoft.com/office/drawing/2014/main" id="{1F618A61-3491-C01A-D9F1-0A196E4D04CC}"/>
                </a:ext>
              </a:extLst>
            </p:cNvPr>
            <p:cNvSpPr/>
            <p:nvPr/>
          </p:nvSpPr>
          <p:spPr>
            <a:xfrm>
              <a:off x="3229500" y="4839225"/>
              <a:ext cx="14625" cy="54875"/>
            </a:xfrm>
            <a:custGeom>
              <a:avLst/>
              <a:gdLst/>
              <a:ahLst/>
              <a:cxnLst/>
              <a:rect l="l" t="t" r="r" b="b"/>
              <a:pathLst>
                <a:path w="585" h="2195" extrusionOk="0">
                  <a:moveTo>
                    <a:pt x="0" y="0"/>
                  </a:moveTo>
                  <a:lnTo>
                    <a:pt x="0" y="2194"/>
                  </a:lnTo>
                  <a:lnTo>
                    <a:pt x="585" y="2194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63;p80">
              <a:extLst>
                <a:ext uri="{FF2B5EF4-FFF2-40B4-BE49-F238E27FC236}">
                  <a16:creationId xmlns:a16="http://schemas.microsoft.com/office/drawing/2014/main" id="{651E8B9D-4ABC-7401-80FB-91961DFA27B6}"/>
                </a:ext>
              </a:extLst>
            </p:cNvPr>
            <p:cNvSpPr/>
            <p:nvPr/>
          </p:nvSpPr>
          <p:spPr>
            <a:xfrm>
              <a:off x="3255125" y="4824350"/>
              <a:ext cx="14625" cy="69750"/>
            </a:xfrm>
            <a:custGeom>
              <a:avLst/>
              <a:gdLst/>
              <a:ahLst/>
              <a:cxnLst/>
              <a:rect l="l" t="t" r="r" b="b"/>
              <a:pathLst>
                <a:path w="585" h="2790" extrusionOk="0">
                  <a:moveTo>
                    <a:pt x="1" y="1"/>
                  </a:moveTo>
                  <a:lnTo>
                    <a:pt x="1" y="2789"/>
                  </a:lnTo>
                  <a:lnTo>
                    <a:pt x="585" y="278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64;p80">
              <a:extLst>
                <a:ext uri="{FF2B5EF4-FFF2-40B4-BE49-F238E27FC236}">
                  <a16:creationId xmlns:a16="http://schemas.microsoft.com/office/drawing/2014/main" id="{E7774AE8-9643-4678-4BB1-B1534A4056C0}"/>
                </a:ext>
              </a:extLst>
            </p:cNvPr>
            <p:cNvSpPr/>
            <p:nvPr/>
          </p:nvSpPr>
          <p:spPr>
            <a:xfrm>
              <a:off x="3280500" y="4826675"/>
              <a:ext cx="14625" cy="67425"/>
            </a:xfrm>
            <a:custGeom>
              <a:avLst/>
              <a:gdLst/>
              <a:ahLst/>
              <a:cxnLst/>
              <a:rect l="l" t="t" r="r" b="b"/>
              <a:pathLst>
                <a:path w="585" h="2697" extrusionOk="0">
                  <a:moveTo>
                    <a:pt x="0" y="0"/>
                  </a:moveTo>
                  <a:lnTo>
                    <a:pt x="0" y="2696"/>
                  </a:lnTo>
                  <a:lnTo>
                    <a:pt x="585" y="269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65;p80">
              <a:extLst>
                <a:ext uri="{FF2B5EF4-FFF2-40B4-BE49-F238E27FC236}">
                  <a16:creationId xmlns:a16="http://schemas.microsoft.com/office/drawing/2014/main" id="{67A1D3A6-5585-F03C-A45C-DC0A6E3354E7}"/>
                </a:ext>
              </a:extLst>
            </p:cNvPr>
            <p:cNvSpPr/>
            <p:nvPr/>
          </p:nvSpPr>
          <p:spPr>
            <a:xfrm>
              <a:off x="3306125" y="4836400"/>
              <a:ext cx="14625" cy="57700"/>
            </a:xfrm>
            <a:custGeom>
              <a:avLst/>
              <a:gdLst/>
              <a:ahLst/>
              <a:cxnLst/>
              <a:rect l="l" t="t" r="r" b="b"/>
              <a:pathLst>
                <a:path w="585" h="2308" extrusionOk="0">
                  <a:moveTo>
                    <a:pt x="1" y="1"/>
                  </a:moveTo>
                  <a:lnTo>
                    <a:pt x="1" y="2307"/>
                  </a:lnTo>
                  <a:lnTo>
                    <a:pt x="585" y="230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66;p80">
              <a:extLst>
                <a:ext uri="{FF2B5EF4-FFF2-40B4-BE49-F238E27FC236}">
                  <a16:creationId xmlns:a16="http://schemas.microsoft.com/office/drawing/2014/main" id="{B301EB3F-756E-0DB8-7C70-A44CA8167697}"/>
                </a:ext>
              </a:extLst>
            </p:cNvPr>
            <p:cNvSpPr/>
            <p:nvPr/>
          </p:nvSpPr>
          <p:spPr>
            <a:xfrm>
              <a:off x="3331500" y="4851000"/>
              <a:ext cx="14625" cy="43100"/>
            </a:xfrm>
            <a:custGeom>
              <a:avLst/>
              <a:gdLst/>
              <a:ahLst/>
              <a:cxnLst/>
              <a:rect l="l" t="t" r="r" b="b"/>
              <a:pathLst>
                <a:path w="585" h="1724" extrusionOk="0">
                  <a:moveTo>
                    <a:pt x="0" y="1"/>
                  </a:moveTo>
                  <a:lnTo>
                    <a:pt x="0" y="1723"/>
                  </a:lnTo>
                  <a:lnTo>
                    <a:pt x="585" y="17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67;p80">
              <a:extLst>
                <a:ext uri="{FF2B5EF4-FFF2-40B4-BE49-F238E27FC236}">
                  <a16:creationId xmlns:a16="http://schemas.microsoft.com/office/drawing/2014/main" id="{EC06C559-071F-F19C-83F8-29A8B3FD5690}"/>
                </a:ext>
              </a:extLst>
            </p:cNvPr>
            <p:cNvSpPr/>
            <p:nvPr/>
          </p:nvSpPr>
          <p:spPr>
            <a:xfrm>
              <a:off x="3356875" y="4859200"/>
              <a:ext cx="14875" cy="34900"/>
            </a:xfrm>
            <a:custGeom>
              <a:avLst/>
              <a:gdLst/>
              <a:ahLst/>
              <a:cxnLst/>
              <a:rect l="l" t="t" r="r" b="b"/>
              <a:pathLst>
                <a:path w="595" h="1396" extrusionOk="0">
                  <a:moveTo>
                    <a:pt x="0" y="1"/>
                  </a:moveTo>
                  <a:lnTo>
                    <a:pt x="0" y="1395"/>
                  </a:lnTo>
                  <a:lnTo>
                    <a:pt x="595" y="139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68;p80">
              <a:extLst>
                <a:ext uri="{FF2B5EF4-FFF2-40B4-BE49-F238E27FC236}">
                  <a16:creationId xmlns:a16="http://schemas.microsoft.com/office/drawing/2014/main" id="{0AB32CAD-970D-E67E-1622-9012708F332B}"/>
                </a:ext>
              </a:extLst>
            </p:cNvPr>
            <p:cNvSpPr/>
            <p:nvPr/>
          </p:nvSpPr>
          <p:spPr>
            <a:xfrm>
              <a:off x="3382500" y="4874325"/>
              <a:ext cx="14625" cy="19775"/>
            </a:xfrm>
            <a:custGeom>
              <a:avLst/>
              <a:gdLst/>
              <a:ahLst/>
              <a:cxnLst/>
              <a:rect l="l" t="t" r="r" b="b"/>
              <a:pathLst>
                <a:path w="585" h="791" extrusionOk="0">
                  <a:moveTo>
                    <a:pt x="1" y="1"/>
                  </a:moveTo>
                  <a:lnTo>
                    <a:pt x="1" y="790"/>
                  </a:lnTo>
                  <a:lnTo>
                    <a:pt x="585" y="79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69;p80">
              <a:extLst>
                <a:ext uri="{FF2B5EF4-FFF2-40B4-BE49-F238E27FC236}">
                  <a16:creationId xmlns:a16="http://schemas.microsoft.com/office/drawing/2014/main" id="{7BC9ACEC-EECC-C324-A419-9CF0069D5870}"/>
                </a:ext>
              </a:extLst>
            </p:cNvPr>
            <p:cNvSpPr/>
            <p:nvPr/>
          </p:nvSpPr>
          <p:spPr>
            <a:xfrm>
              <a:off x="3407875" y="4862800"/>
              <a:ext cx="14875" cy="31300"/>
            </a:xfrm>
            <a:custGeom>
              <a:avLst/>
              <a:gdLst/>
              <a:ahLst/>
              <a:cxnLst/>
              <a:rect l="l" t="t" r="r" b="b"/>
              <a:pathLst>
                <a:path w="595" h="1252" extrusionOk="0">
                  <a:moveTo>
                    <a:pt x="0" y="0"/>
                  </a:moveTo>
                  <a:lnTo>
                    <a:pt x="0" y="1251"/>
                  </a:lnTo>
                  <a:lnTo>
                    <a:pt x="595" y="125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70;p80">
              <a:extLst>
                <a:ext uri="{FF2B5EF4-FFF2-40B4-BE49-F238E27FC236}">
                  <a16:creationId xmlns:a16="http://schemas.microsoft.com/office/drawing/2014/main" id="{DBC5FEEC-CF8D-4110-F1A2-6613EECFBC94}"/>
                </a:ext>
              </a:extLst>
            </p:cNvPr>
            <p:cNvSpPr/>
            <p:nvPr/>
          </p:nvSpPr>
          <p:spPr>
            <a:xfrm>
              <a:off x="3433500" y="4845625"/>
              <a:ext cx="14625" cy="48475"/>
            </a:xfrm>
            <a:custGeom>
              <a:avLst/>
              <a:gdLst/>
              <a:ahLst/>
              <a:cxnLst/>
              <a:rect l="l" t="t" r="r" b="b"/>
              <a:pathLst>
                <a:path w="585" h="1939" extrusionOk="0">
                  <a:moveTo>
                    <a:pt x="1" y="1"/>
                  </a:moveTo>
                  <a:lnTo>
                    <a:pt x="1" y="1938"/>
                  </a:lnTo>
                  <a:lnTo>
                    <a:pt x="585" y="193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71;p80">
              <a:extLst>
                <a:ext uri="{FF2B5EF4-FFF2-40B4-BE49-F238E27FC236}">
                  <a16:creationId xmlns:a16="http://schemas.microsoft.com/office/drawing/2014/main" id="{F27830D9-04A1-6F8B-5907-8DF79CA00DB6}"/>
                </a:ext>
              </a:extLst>
            </p:cNvPr>
            <p:cNvSpPr/>
            <p:nvPr/>
          </p:nvSpPr>
          <p:spPr>
            <a:xfrm>
              <a:off x="3458875" y="4868175"/>
              <a:ext cx="14900" cy="25925"/>
            </a:xfrm>
            <a:custGeom>
              <a:avLst/>
              <a:gdLst/>
              <a:ahLst/>
              <a:cxnLst/>
              <a:rect l="l" t="t" r="r" b="b"/>
              <a:pathLst>
                <a:path w="596" h="1037" extrusionOk="0">
                  <a:moveTo>
                    <a:pt x="0" y="1"/>
                  </a:moveTo>
                  <a:lnTo>
                    <a:pt x="0" y="1036"/>
                  </a:lnTo>
                  <a:lnTo>
                    <a:pt x="595" y="103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72;p80">
              <a:extLst>
                <a:ext uri="{FF2B5EF4-FFF2-40B4-BE49-F238E27FC236}">
                  <a16:creationId xmlns:a16="http://schemas.microsoft.com/office/drawing/2014/main" id="{2A51D6B3-F3D7-7923-E63D-DB7EE67E9413}"/>
                </a:ext>
              </a:extLst>
            </p:cNvPr>
            <p:cNvSpPr/>
            <p:nvPr/>
          </p:nvSpPr>
          <p:spPr>
            <a:xfrm>
              <a:off x="3484500" y="4798975"/>
              <a:ext cx="14625" cy="95125"/>
            </a:xfrm>
            <a:custGeom>
              <a:avLst/>
              <a:gdLst/>
              <a:ahLst/>
              <a:cxnLst/>
              <a:rect l="l" t="t" r="r" b="b"/>
              <a:pathLst>
                <a:path w="585" h="3805" extrusionOk="0">
                  <a:moveTo>
                    <a:pt x="1" y="1"/>
                  </a:moveTo>
                  <a:lnTo>
                    <a:pt x="1" y="3804"/>
                  </a:lnTo>
                  <a:lnTo>
                    <a:pt x="585" y="38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73;p80">
              <a:extLst>
                <a:ext uri="{FF2B5EF4-FFF2-40B4-BE49-F238E27FC236}">
                  <a16:creationId xmlns:a16="http://schemas.microsoft.com/office/drawing/2014/main" id="{88E7D11C-3E9C-149F-6E6A-D49356125AEA}"/>
                </a:ext>
              </a:extLst>
            </p:cNvPr>
            <p:cNvSpPr/>
            <p:nvPr/>
          </p:nvSpPr>
          <p:spPr>
            <a:xfrm>
              <a:off x="3509875" y="4748250"/>
              <a:ext cx="14900" cy="145850"/>
            </a:xfrm>
            <a:custGeom>
              <a:avLst/>
              <a:gdLst/>
              <a:ahLst/>
              <a:cxnLst/>
              <a:rect l="l" t="t" r="r" b="b"/>
              <a:pathLst>
                <a:path w="596" h="5834" extrusionOk="0">
                  <a:moveTo>
                    <a:pt x="1" y="0"/>
                  </a:moveTo>
                  <a:lnTo>
                    <a:pt x="1" y="5833"/>
                  </a:lnTo>
                  <a:lnTo>
                    <a:pt x="595" y="583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974;p80">
              <a:extLst>
                <a:ext uri="{FF2B5EF4-FFF2-40B4-BE49-F238E27FC236}">
                  <a16:creationId xmlns:a16="http://schemas.microsoft.com/office/drawing/2014/main" id="{56A88416-B6ED-71C7-502A-A503BFB62D8A}"/>
                </a:ext>
              </a:extLst>
            </p:cNvPr>
            <p:cNvSpPr/>
            <p:nvPr/>
          </p:nvSpPr>
          <p:spPr>
            <a:xfrm>
              <a:off x="3535500" y="4802825"/>
              <a:ext cx="14625" cy="91525"/>
            </a:xfrm>
            <a:custGeom>
              <a:avLst/>
              <a:gdLst/>
              <a:ahLst/>
              <a:cxnLst/>
              <a:rect l="l" t="t" r="r" b="b"/>
              <a:pathLst>
                <a:path w="585" h="3661" extrusionOk="0">
                  <a:moveTo>
                    <a:pt x="1" y="1"/>
                  </a:moveTo>
                  <a:lnTo>
                    <a:pt x="1" y="3660"/>
                  </a:lnTo>
                  <a:lnTo>
                    <a:pt x="585" y="366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975;p80">
              <a:extLst>
                <a:ext uri="{FF2B5EF4-FFF2-40B4-BE49-F238E27FC236}">
                  <a16:creationId xmlns:a16="http://schemas.microsoft.com/office/drawing/2014/main" id="{8ADEF906-7210-B5CD-708D-EEC2DBD3189C}"/>
                </a:ext>
              </a:extLst>
            </p:cNvPr>
            <p:cNvSpPr/>
            <p:nvPr/>
          </p:nvSpPr>
          <p:spPr>
            <a:xfrm>
              <a:off x="3560875" y="4788225"/>
              <a:ext cx="14625" cy="105875"/>
            </a:xfrm>
            <a:custGeom>
              <a:avLst/>
              <a:gdLst/>
              <a:ahLst/>
              <a:cxnLst/>
              <a:rect l="l" t="t" r="r" b="b"/>
              <a:pathLst>
                <a:path w="585" h="4235" extrusionOk="0">
                  <a:moveTo>
                    <a:pt x="1" y="0"/>
                  </a:moveTo>
                  <a:lnTo>
                    <a:pt x="1" y="4234"/>
                  </a:lnTo>
                  <a:lnTo>
                    <a:pt x="585" y="4234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976;p80">
              <a:extLst>
                <a:ext uri="{FF2B5EF4-FFF2-40B4-BE49-F238E27FC236}">
                  <a16:creationId xmlns:a16="http://schemas.microsoft.com/office/drawing/2014/main" id="{2FD73B7D-C971-87C9-7AB0-23E2A9667FF1}"/>
                </a:ext>
              </a:extLst>
            </p:cNvPr>
            <p:cNvSpPr/>
            <p:nvPr/>
          </p:nvSpPr>
          <p:spPr>
            <a:xfrm>
              <a:off x="3586500" y="4782075"/>
              <a:ext cx="14650" cy="112025"/>
            </a:xfrm>
            <a:custGeom>
              <a:avLst/>
              <a:gdLst/>
              <a:ahLst/>
              <a:cxnLst/>
              <a:rect l="l" t="t" r="r" b="b"/>
              <a:pathLst>
                <a:path w="586" h="4481" extrusionOk="0">
                  <a:moveTo>
                    <a:pt x="1" y="0"/>
                  </a:moveTo>
                  <a:lnTo>
                    <a:pt x="1" y="4480"/>
                  </a:lnTo>
                  <a:lnTo>
                    <a:pt x="585" y="448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977;p80">
              <a:extLst>
                <a:ext uri="{FF2B5EF4-FFF2-40B4-BE49-F238E27FC236}">
                  <a16:creationId xmlns:a16="http://schemas.microsoft.com/office/drawing/2014/main" id="{FC6E3BFB-6929-4EF8-C1DF-A46169F63A8F}"/>
                </a:ext>
              </a:extLst>
            </p:cNvPr>
            <p:cNvSpPr/>
            <p:nvPr/>
          </p:nvSpPr>
          <p:spPr>
            <a:xfrm>
              <a:off x="3611875" y="4773100"/>
              <a:ext cx="14900" cy="121000"/>
            </a:xfrm>
            <a:custGeom>
              <a:avLst/>
              <a:gdLst/>
              <a:ahLst/>
              <a:cxnLst/>
              <a:rect l="l" t="t" r="r" b="b"/>
              <a:pathLst>
                <a:path w="596" h="4840" extrusionOk="0">
                  <a:moveTo>
                    <a:pt x="1" y="0"/>
                  </a:moveTo>
                  <a:lnTo>
                    <a:pt x="1" y="4839"/>
                  </a:lnTo>
                  <a:lnTo>
                    <a:pt x="595" y="483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978;p80">
              <a:extLst>
                <a:ext uri="{FF2B5EF4-FFF2-40B4-BE49-F238E27FC236}">
                  <a16:creationId xmlns:a16="http://schemas.microsoft.com/office/drawing/2014/main" id="{059FB962-4562-08B3-F4C7-C26EC106819B}"/>
                </a:ext>
              </a:extLst>
            </p:cNvPr>
            <p:cNvSpPr/>
            <p:nvPr/>
          </p:nvSpPr>
          <p:spPr>
            <a:xfrm>
              <a:off x="3637500" y="4763625"/>
              <a:ext cx="14650" cy="130475"/>
            </a:xfrm>
            <a:custGeom>
              <a:avLst/>
              <a:gdLst/>
              <a:ahLst/>
              <a:cxnLst/>
              <a:rect l="l" t="t" r="r" b="b"/>
              <a:pathLst>
                <a:path w="586" h="5219" extrusionOk="0">
                  <a:moveTo>
                    <a:pt x="1" y="0"/>
                  </a:moveTo>
                  <a:lnTo>
                    <a:pt x="1" y="5218"/>
                  </a:lnTo>
                  <a:lnTo>
                    <a:pt x="585" y="521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979;p80">
              <a:extLst>
                <a:ext uri="{FF2B5EF4-FFF2-40B4-BE49-F238E27FC236}">
                  <a16:creationId xmlns:a16="http://schemas.microsoft.com/office/drawing/2014/main" id="{55CD9A18-FAA4-0A6D-6A43-BA7828DD2FE0}"/>
                </a:ext>
              </a:extLst>
            </p:cNvPr>
            <p:cNvSpPr/>
            <p:nvPr/>
          </p:nvSpPr>
          <p:spPr>
            <a:xfrm>
              <a:off x="3662875" y="4740050"/>
              <a:ext cx="14625" cy="154050"/>
            </a:xfrm>
            <a:custGeom>
              <a:avLst/>
              <a:gdLst/>
              <a:ahLst/>
              <a:cxnLst/>
              <a:rect l="l" t="t" r="r" b="b"/>
              <a:pathLst>
                <a:path w="585" h="6162" extrusionOk="0">
                  <a:moveTo>
                    <a:pt x="1" y="0"/>
                  </a:moveTo>
                  <a:lnTo>
                    <a:pt x="1" y="6161"/>
                  </a:lnTo>
                  <a:lnTo>
                    <a:pt x="585" y="6161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980;p80">
              <a:extLst>
                <a:ext uri="{FF2B5EF4-FFF2-40B4-BE49-F238E27FC236}">
                  <a16:creationId xmlns:a16="http://schemas.microsoft.com/office/drawing/2014/main" id="{CB71ADF9-A626-C9C3-5A38-AAE895471E9F}"/>
                </a:ext>
              </a:extLst>
            </p:cNvPr>
            <p:cNvSpPr/>
            <p:nvPr/>
          </p:nvSpPr>
          <p:spPr>
            <a:xfrm>
              <a:off x="3688500" y="4730800"/>
              <a:ext cx="14650" cy="163300"/>
            </a:xfrm>
            <a:custGeom>
              <a:avLst/>
              <a:gdLst/>
              <a:ahLst/>
              <a:cxnLst/>
              <a:rect l="l" t="t" r="r" b="b"/>
              <a:pathLst>
                <a:path w="586" h="6532" extrusionOk="0">
                  <a:moveTo>
                    <a:pt x="1" y="1"/>
                  </a:moveTo>
                  <a:lnTo>
                    <a:pt x="1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981;p80">
              <a:extLst>
                <a:ext uri="{FF2B5EF4-FFF2-40B4-BE49-F238E27FC236}">
                  <a16:creationId xmlns:a16="http://schemas.microsoft.com/office/drawing/2014/main" id="{71BC10C8-E951-13F7-E19C-873C191E8FB8}"/>
                </a:ext>
              </a:extLst>
            </p:cNvPr>
            <p:cNvSpPr/>
            <p:nvPr/>
          </p:nvSpPr>
          <p:spPr>
            <a:xfrm>
              <a:off x="3713875" y="4717750"/>
              <a:ext cx="14650" cy="176350"/>
            </a:xfrm>
            <a:custGeom>
              <a:avLst/>
              <a:gdLst/>
              <a:ahLst/>
              <a:cxnLst/>
              <a:rect l="l" t="t" r="r" b="b"/>
              <a:pathLst>
                <a:path w="586" h="7054" extrusionOk="0">
                  <a:moveTo>
                    <a:pt x="1" y="0"/>
                  </a:moveTo>
                  <a:lnTo>
                    <a:pt x="1" y="7053"/>
                  </a:lnTo>
                  <a:lnTo>
                    <a:pt x="585" y="705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982;p80">
              <a:extLst>
                <a:ext uri="{FF2B5EF4-FFF2-40B4-BE49-F238E27FC236}">
                  <a16:creationId xmlns:a16="http://schemas.microsoft.com/office/drawing/2014/main" id="{87BA20DA-6AA7-85FC-84E3-5ABB2084BF6C}"/>
                </a:ext>
              </a:extLst>
            </p:cNvPr>
            <p:cNvSpPr/>
            <p:nvPr/>
          </p:nvSpPr>
          <p:spPr>
            <a:xfrm>
              <a:off x="3739500" y="4709275"/>
              <a:ext cx="14650" cy="184825"/>
            </a:xfrm>
            <a:custGeom>
              <a:avLst/>
              <a:gdLst/>
              <a:ahLst/>
              <a:cxnLst/>
              <a:rect l="l" t="t" r="r" b="b"/>
              <a:pathLst>
                <a:path w="586" h="7393" extrusionOk="0">
                  <a:moveTo>
                    <a:pt x="1" y="1"/>
                  </a:moveTo>
                  <a:lnTo>
                    <a:pt x="1" y="7392"/>
                  </a:lnTo>
                  <a:lnTo>
                    <a:pt x="585" y="7392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983;p80">
              <a:extLst>
                <a:ext uri="{FF2B5EF4-FFF2-40B4-BE49-F238E27FC236}">
                  <a16:creationId xmlns:a16="http://schemas.microsoft.com/office/drawing/2014/main" id="{4BDFFE14-4612-DB4C-F22D-8BA8198E8AF6}"/>
                </a:ext>
              </a:extLst>
            </p:cNvPr>
            <p:cNvSpPr/>
            <p:nvPr/>
          </p:nvSpPr>
          <p:spPr>
            <a:xfrm>
              <a:off x="3764875" y="4715950"/>
              <a:ext cx="14650" cy="178150"/>
            </a:xfrm>
            <a:custGeom>
              <a:avLst/>
              <a:gdLst/>
              <a:ahLst/>
              <a:cxnLst/>
              <a:rect l="l" t="t" r="r" b="b"/>
              <a:pathLst>
                <a:path w="586" h="7126" extrusionOk="0">
                  <a:moveTo>
                    <a:pt x="1" y="0"/>
                  </a:moveTo>
                  <a:lnTo>
                    <a:pt x="1" y="7125"/>
                  </a:lnTo>
                  <a:lnTo>
                    <a:pt x="585" y="712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984;p80">
              <a:extLst>
                <a:ext uri="{FF2B5EF4-FFF2-40B4-BE49-F238E27FC236}">
                  <a16:creationId xmlns:a16="http://schemas.microsoft.com/office/drawing/2014/main" id="{DD6BE1D6-0A33-9324-864A-69DF622F286B}"/>
                </a:ext>
              </a:extLst>
            </p:cNvPr>
            <p:cNvSpPr/>
            <p:nvPr/>
          </p:nvSpPr>
          <p:spPr>
            <a:xfrm>
              <a:off x="3790250" y="4705950"/>
              <a:ext cx="14900" cy="188150"/>
            </a:xfrm>
            <a:custGeom>
              <a:avLst/>
              <a:gdLst/>
              <a:ahLst/>
              <a:cxnLst/>
              <a:rect l="l" t="t" r="r" b="b"/>
              <a:pathLst>
                <a:path w="596" h="7526" extrusionOk="0">
                  <a:moveTo>
                    <a:pt x="1" y="1"/>
                  </a:moveTo>
                  <a:lnTo>
                    <a:pt x="1" y="7525"/>
                  </a:lnTo>
                  <a:lnTo>
                    <a:pt x="595" y="752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985;p80">
              <a:extLst>
                <a:ext uri="{FF2B5EF4-FFF2-40B4-BE49-F238E27FC236}">
                  <a16:creationId xmlns:a16="http://schemas.microsoft.com/office/drawing/2014/main" id="{1F77FA08-D3F2-2434-F9CE-29FB849752C5}"/>
                </a:ext>
              </a:extLst>
            </p:cNvPr>
            <p:cNvSpPr/>
            <p:nvPr/>
          </p:nvSpPr>
          <p:spPr>
            <a:xfrm>
              <a:off x="3815875" y="4694425"/>
              <a:ext cx="14650" cy="199675"/>
            </a:xfrm>
            <a:custGeom>
              <a:avLst/>
              <a:gdLst/>
              <a:ahLst/>
              <a:cxnLst/>
              <a:rect l="l" t="t" r="r" b="b"/>
              <a:pathLst>
                <a:path w="586" h="7987" extrusionOk="0">
                  <a:moveTo>
                    <a:pt x="1" y="0"/>
                  </a:moveTo>
                  <a:lnTo>
                    <a:pt x="1" y="7986"/>
                  </a:lnTo>
                  <a:lnTo>
                    <a:pt x="585" y="798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986;p80">
              <a:extLst>
                <a:ext uri="{FF2B5EF4-FFF2-40B4-BE49-F238E27FC236}">
                  <a16:creationId xmlns:a16="http://schemas.microsoft.com/office/drawing/2014/main" id="{D651BF37-5DC1-44C7-8AAE-B4905BE4824D}"/>
                </a:ext>
              </a:extLst>
            </p:cNvPr>
            <p:cNvSpPr/>
            <p:nvPr/>
          </p:nvSpPr>
          <p:spPr>
            <a:xfrm>
              <a:off x="3841500" y="4685450"/>
              <a:ext cx="14650" cy="208650"/>
            </a:xfrm>
            <a:custGeom>
              <a:avLst/>
              <a:gdLst/>
              <a:ahLst/>
              <a:cxnLst/>
              <a:rect l="l" t="t" r="r" b="b"/>
              <a:pathLst>
                <a:path w="586" h="8346" extrusionOk="0">
                  <a:moveTo>
                    <a:pt x="1" y="0"/>
                  </a:moveTo>
                  <a:lnTo>
                    <a:pt x="1" y="8345"/>
                  </a:lnTo>
                  <a:lnTo>
                    <a:pt x="585" y="83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987;p80">
              <a:extLst>
                <a:ext uri="{FF2B5EF4-FFF2-40B4-BE49-F238E27FC236}">
                  <a16:creationId xmlns:a16="http://schemas.microsoft.com/office/drawing/2014/main" id="{302D0E54-DFBC-4820-7DCB-BF15295F42CC}"/>
                </a:ext>
              </a:extLst>
            </p:cNvPr>
            <p:cNvSpPr/>
            <p:nvPr/>
          </p:nvSpPr>
          <p:spPr>
            <a:xfrm>
              <a:off x="3866875" y="4675450"/>
              <a:ext cx="14650" cy="218900"/>
            </a:xfrm>
            <a:custGeom>
              <a:avLst/>
              <a:gdLst/>
              <a:ahLst/>
              <a:cxnLst/>
              <a:rect l="l" t="t" r="r" b="b"/>
              <a:pathLst>
                <a:path w="586" h="8756" extrusionOk="0">
                  <a:moveTo>
                    <a:pt x="1" y="1"/>
                  </a:moveTo>
                  <a:lnTo>
                    <a:pt x="1" y="8755"/>
                  </a:lnTo>
                  <a:lnTo>
                    <a:pt x="585" y="8755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988;p80">
              <a:extLst>
                <a:ext uri="{FF2B5EF4-FFF2-40B4-BE49-F238E27FC236}">
                  <a16:creationId xmlns:a16="http://schemas.microsoft.com/office/drawing/2014/main" id="{6906B46A-3ECF-C5C1-A111-CC37778CF234}"/>
                </a:ext>
              </a:extLst>
            </p:cNvPr>
            <p:cNvSpPr/>
            <p:nvPr/>
          </p:nvSpPr>
          <p:spPr>
            <a:xfrm>
              <a:off x="3892250" y="4649825"/>
              <a:ext cx="14900" cy="244275"/>
            </a:xfrm>
            <a:custGeom>
              <a:avLst/>
              <a:gdLst/>
              <a:ahLst/>
              <a:cxnLst/>
              <a:rect l="l" t="t" r="r" b="b"/>
              <a:pathLst>
                <a:path w="596" h="9771" extrusionOk="0">
                  <a:moveTo>
                    <a:pt x="1" y="1"/>
                  </a:moveTo>
                  <a:lnTo>
                    <a:pt x="1" y="9770"/>
                  </a:lnTo>
                  <a:lnTo>
                    <a:pt x="595" y="9770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989;p80">
              <a:extLst>
                <a:ext uri="{FF2B5EF4-FFF2-40B4-BE49-F238E27FC236}">
                  <a16:creationId xmlns:a16="http://schemas.microsoft.com/office/drawing/2014/main" id="{B0AD79CE-04A9-7910-E013-C3FBE49F6A03}"/>
                </a:ext>
              </a:extLst>
            </p:cNvPr>
            <p:cNvSpPr/>
            <p:nvPr/>
          </p:nvSpPr>
          <p:spPr>
            <a:xfrm>
              <a:off x="3917875" y="4707225"/>
              <a:ext cx="14650" cy="186875"/>
            </a:xfrm>
            <a:custGeom>
              <a:avLst/>
              <a:gdLst/>
              <a:ahLst/>
              <a:cxnLst/>
              <a:rect l="l" t="t" r="r" b="b"/>
              <a:pathLst>
                <a:path w="586" h="7475" extrusionOk="0">
                  <a:moveTo>
                    <a:pt x="1" y="1"/>
                  </a:moveTo>
                  <a:lnTo>
                    <a:pt x="1" y="7474"/>
                  </a:lnTo>
                  <a:lnTo>
                    <a:pt x="585" y="747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990;p80">
              <a:extLst>
                <a:ext uri="{FF2B5EF4-FFF2-40B4-BE49-F238E27FC236}">
                  <a16:creationId xmlns:a16="http://schemas.microsoft.com/office/drawing/2014/main" id="{DCA30741-928B-DC2C-340A-E417B6C58FD4}"/>
                </a:ext>
              </a:extLst>
            </p:cNvPr>
            <p:cNvSpPr/>
            <p:nvPr/>
          </p:nvSpPr>
          <p:spPr>
            <a:xfrm>
              <a:off x="3943250" y="4681350"/>
              <a:ext cx="14900" cy="212750"/>
            </a:xfrm>
            <a:custGeom>
              <a:avLst/>
              <a:gdLst/>
              <a:ahLst/>
              <a:cxnLst/>
              <a:rect l="l" t="t" r="r" b="b"/>
              <a:pathLst>
                <a:path w="596" h="8510" extrusionOk="0">
                  <a:moveTo>
                    <a:pt x="1" y="0"/>
                  </a:moveTo>
                  <a:lnTo>
                    <a:pt x="1" y="8509"/>
                  </a:lnTo>
                  <a:lnTo>
                    <a:pt x="595" y="850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991;p80">
              <a:extLst>
                <a:ext uri="{FF2B5EF4-FFF2-40B4-BE49-F238E27FC236}">
                  <a16:creationId xmlns:a16="http://schemas.microsoft.com/office/drawing/2014/main" id="{78152D23-9252-CA31-A966-5C4A95093F46}"/>
                </a:ext>
              </a:extLst>
            </p:cNvPr>
            <p:cNvSpPr/>
            <p:nvPr/>
          </p:nvSpPr>
          <p:spPr>
            <a:xfrm>
              <a:off x="3968875" y="4707225"/>
              <a:ext cx="14650" cy="186875"/>
            </a:xfrm>
            <a:custGeom>
              <a:avLst/>
              <a:gdLst/>
              <a:ahLst/>
              <a:cxnLst/>
              <a:rect l="l" t="t" r="r" b="b"/>
              <a:pathLst>
                <a:path w="586" h="7475" extrusionOk="0">
                  <a:moveTo>
                    <a:pt x="1" y="1"/>
                  </a:moveTo>
                  <a:lnTo>
                    <a:pt x="1" y="7474"/>
                  </a:lnTo>
                  <a:lnTo>
                    <a:pt x="585" y="747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992;p80">
              <a:extLst>
                <a:ext uri="{FF2B5EF4-FFF2-40B4-BE49-F238E27FC236}">
                  <a16:creationId xmlns:a16="http://schemas.microsoft.com/office/drawing/2014/main" id="{7C2706E0-3C02-C776-DC9C-45743698F24A}"/>
                </a:ext>
              </a:extLst>
            </p:cNvPr>
            <p:cNvSpPr/>
            <p:nvPr/>
          </p:nvSpPr>
          <p:spPr>
            <a:xfrm>
              <a:off x="3994250" y="4757975"/>
              <a:ext cx="14900" cy="136125"/>
            </a:xfrm>
            <a:custGeom>
              <a:avLst/>
              <a:gdLst/>
              <a:ahLst/>
              <a:cxnLst/>
              <a:rect l="l" t="t" r="r" b="b"/>
              <a:pathLst>
                <a:path w="596" h="5445" extrusionOk="0">
                  <a:moveTo>
                    <a:pt x="1" y="1"/>
                  </a:moveTo>
                  <a:lnTo>
                    <a:pt x="1" y="5444"/>
                  </a:lnTo>
                  <a:lnTo>
                    <a:pt x="595" y="5444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93;p80">
              <a:extLst>
                <a:ext uri="{FF2B5EF4-FFF2-40B4-BE49-F238E27FC236}">
                  <a16:creationId xmlns:a16="http://schemas.microsoft.com/office/drawing/2014/main" id="{66993FF2-D3E2-0243-F7E2-7490AEB47857}"/>
                </a:ext>
              </a:extLst>
            </p:cNvPr>
            <p:cNvSpPr/>
            <p:nvPr/>
          </p:nvSpPr>
          <p:spPr>
            <a:xfrm>
              <a:off x="4019875" y="4782575"/>
              <a:ext cx="14650" cy="111525"/>
            </a:xfrm>
            <a:custGeom>
              <a:avLst/>
              <a:gdLst/>
              <a:ahLst/>
              <a:cxnLst/>
              <a:rect l="l" t="t" r="r" b="b"/>
              <a:pathLst>
                <a:path w="586" h="4461" extrusionOk="0">
                  <a:moveTo>
                    <a:pt x="1" y="1"/>
                  </a:moveTo>
                  <a:lnTo>
                    <a:pt x="1" y="4460"/>
                  </a:lnTo>
                  <a:lnTo>
                    <a:pt x="585" y="446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94;p80">
              <a:extLst>
                <a:ext uri="{FF2B5EF4-FFF2-40B4-BE49-F238E27FC236}">
                  <a16:creationId xmlns:a16="http://schemas.microsoft.com/office/drawing/2014/main" id="{D4D98CA1-DEA2-27F6-0966-2125A9F5F985}"/>
                </a:ext>
              </a:extLst>
            </p:cNvPr>
            <p:cNvSpPr/>
            <p:nvPr/>
          </p:nvSpPr>
          <p:spPr>
            <a:xfrm>
              <a:off x="4045250" y="4784125"/>
              <a:ext cx="14900" cy="109975"/>
            </a:xfrm>
            <a:custGeom>
              <a:avLst/>
              <a:gdLst/>
              <a:ahLst/>
              <a:cxnLst/>
              <a:rect l="l" t="t" r="r" b="b"/>
              <a:pathLst>
                <a:path w="596" h="4399" extrusionOk="0">
                  <a:moveTo>
                    <a:pt x="1" y="0"/>
                  </a:moveTo>
                  <a:lnTo>
                    <a:pt x="1" y="4398"/>
                  </a:lnTo>
                  <a:lnTo>
                    <a:pt x="595" y="439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95;p80">
              <a:extLst>
                <a:ext uri="{FF2B5EF4-FFF2-40B4-BE49-F238E27FC236}">
                  <a16:creationId xmlns:a16="http://schemas.microsoft.com/office/drawing/2014/main" id="{3440469A-5E08-50B6-8ACD-3EABE787C1D8}"/>
                </a:ext>
              </a:extLst>
            </p:cNvPr>
            <p:cNvSpPr/>
            <p:nvPr/>
          </p:nvSpPr>
          <p:spPr>
            <a:xfrm>
              <a:off x="4070900" y="4765675"/>
              <a:ext cx="14625" cy="128425"/>
            </a:xfrm>
            <a:custGeom>
              <a:avLst/>
              <a:gdLst/>
              <a:ahLst/>
              <a:cxnLst/>
              <a:rect l="l" t="t" r="r" b="b"/>
              <a:pathLst>
                <a:path w="585" h="5137" extrusionOk="0">
                  <a:moveTo>
                    <a:pt x="0" y="0"/>
                  </a:moveTo>
                  <a:lnTo>
                    <a:pt x="0" y="5136"/>
                  </a:lnTo>
                  <a:lnTo>
                    <a:pt x="584" y="513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996;p80">
              <a:extLst>
                <a:ext uri="{FF2B5EF4-FFF2-40B4-BE49-F238E27FC236}">
                  <a16:creationId xmlns:a16="http://schemas.microsoft.com/office/drawing/2014/main" id="{8FA90904-F7DB-CCE7-1C12-9C06F7C746E7}"/>
                </a:ext>
              </a:extLst>
            </p:cNvPr>
            <p:cNvSpPr/>
            <p:nvPr/>
          </p:nvSpPr>
          <p:spPr>
            <a:xfrm>
              <a:off x="4096250" y="4730800"/>
              <a:ext cx="14650" cy="163300"/>
            </a:xfrm>
            <a:custGeom>
              <a:avLst/>
              <a:gdLst/>
              <a:ahLst/>
              <a:cxnLst/>
              <a:rect l="l" t="t" r="r" b="b"/>
              <a:pathLst>
                <a:path w="586" h="6532" extrusionOk="0">
                  <a:moveTo>
                    <a:pt x="1" y="1"/>
                  </a:moveTo>
                  <a:lnTo>
                    <a:pt x="1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997;p80">
              <a:extLst>
                <a:ext uri="{FF2B5EF4-FFF2-40B4-BE49-F238E27FC236}">
                  <a16:creationId xmlns:a16="http://schemas.microsoft.com/office/drawing/2014/main" id="{E4B59576-41C1-8017-DB6E-5FFF37C2FA96}"/>
                </a:ext>
              </a:extLst>
            </p:cNvPr>
            <p:cNvSpPr/>
            <p:nvPr/>
          </p:nvSpPr>
          <p:spPr>
            <a:xfrm>
              <a:off x="4121900" y="4715425"/>
              <a:ext cx="14625" cy="178675"/>
            </a:xfrm>
            <a:custGeom>
              <a:avLst/>
              <a:gdLst/>
              <a:ahLst/>
              <a:cxnLst/>
              <a:rect l="l" t="t" r="r" b="b"/>
              <a:pathLst>
                <a:path w="585" h="7147" extrusionOk="0">
                  <a:moveTo>
                    <a:pt x="0" y="1"/>
                  </a:moveTo>
                  <a:lnTo>
                    <a:pt x="0" y="7146"/>
                  </a:lnTo>
                  <a:lnTo>
                    <a:pt x="584" y="714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998;p80">
              <a:extLst>
                <a:ext uri="{FF2B5EF4-FFF2-40B4-BE49-F238E27FC236}">
                  <a16:creationId xmlns:a16="http://schemas.microsoft.com/office/drawing/2014/main" id="{C64EC52A-AF27-8367-5B0E-C9FB0DDD3DC0}"/>
                </a:ext>
              </a:extLst>
            </p:cNvPr>
            <p:cNvSpPr/>
            <p:nvPr/>
          </p:nvSpPr>
          <p:spPr>
            <a:xfrm>
              <a:off x="4147250" y="4744150"/>
              <a:ext cx="14650" cy="149950"/>
            </a:xfrm>
            <a:custGeom>
              <a:avLst/>
              <a:gdLst/>
              <a:ahLst/>
              <a:cxnLst/>
              <a:rect l="l" t="t" r="r" b="b"/>
              <a:pathLst>
                <a:path w="586" h="5998" extrusionOk="0">
                  <a:moveTo>
                    <a:pt x="1" y="0"/>
                  </a:moveTo>
                  <a:lnTo>
                    <a:pt x="1" y="5997"/>
                  </a:lnTo>
                  <a:lnTo>
                    <a:pt x="585" y="599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999;p80">
              <a:extLst>
                <a:ext uri="{FF2B5EF4-FFF2-40B4-BE49-F238E27FC236}">
                  <a16:creationId xmlns:a16="http://schemas.microsoft.com/office/drawing/2014/main" id="{8A770058-39D2-D05A-B46B-2B802E586A3B}"/>
                </a:ext>
              </a:extLst>
            </p:cNvPr>
            <p:cNvSpPr/>
            <p:nvPr/>
          </p:nvSpPr>
          <p:spPr>
            <a:xfrm>
              <a:off x="4172900" y="4748250"/>
              <a:ext cx="14625" cy="145850"/>
            </a:xfrm>
            <a:custGeom>
              <a:avLst/>
              <a:gdLst/>
              <a:ahLst/>
              <a:cxnLst/>
              <a:rect l="l" t="t" r="r" b="b"/>
              <a:pathLst>
                <a:path w="585" h="5834" extrusionOk="0">
                  <a:moveTo>
                    <a:pt x="0" y="0"/>
                  </a:moveTo>
                  <a:lnTo>
                    <a:pt x="0" y="5833"/>
                  </a:lnTo>
                  <a:lnTo>
                    <a:pt x="584" y="583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00;p80">
              <a:extLst>
                <a:ext uri="{FF2B5EF4-FFF2-40B4-BE49-F238E27FC236}">
                  <a16:creationId xmlns:a16="http://schemas.microsoft.com/office/drawing/2014/main" id="{A7203AC2-C9A8-CD9E-2387-431165DAA144}"/>
                </a:ext>
              </a:extLst>
            </p:cNvPr>
            <p:cNvSpPr/>
            <p:nvPr/>
          </p:nvSpPr>
          <p:spPr>
            <a:xfrm>
              <a:off x="4198275" y="4757975"/>
              <a:ext cx="14625" cy="136125"/>
            </a:xfrm>
            <a:custGeom>
              <a:avLst/>
              <a:gdLst/>
              <a:ahLst/>
              <a:cxnLst/>
              <a:rect l="l" t="t" r="r" b="b"/>
              <a:pathLst>
                <a:path w="585" h="5445" extrusionOk="0">
                  <a:moveTo>
                    <a:pt x="0" y="1"/>
                  </a:moveTo>
                  <a:lnTo>
                    <a:pt x="0" y="5444"/>
                  </a:lnTo>
                  <a:lnTo>
                    <a:pt x="584" y="544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01;p80">
              <a:extLst>
                <a:ext uri="{FF2B5EF4-FFF2-40B4-BE49-F238E27FC236}">
                  <a16:creationId xmlns:a16="http://schemas.microsoft.com/office/drawing/2014/main" id="{F9014D06-B4CE-18B3-1712-954CF52CD56E}"/>
                </a:ext>
              </a:extLst>
            </p:cNvPr>
            <p:cNvSpPr/>
            <p:nvPr/>
          </p:nvSpPr>
          <p:spPr>
            <a:xfrm>
              <a:off x="4223900" y="4730800"/>
              <a:ext cx="14625" cy="163300"/>
            </a:xfrm>
            <a:custGeom>
              <a:avLst/>
              <a:gdLst/>
              <a:ahLst/>
              <a:cxnLst/>
              <a:rect l="l" t="t" r="r" b="b"/>
              <a:pathLst>
                <a:path w="585" h="6532" extrusionOk="0">
                  <a:moveTo>
                    <a:pt x="0" y="1"/>
                  </a:moveTo>
                  <a:lnTo>
                    <a:pt x="0" y="6531"/>
                  </a:lnTo>
                  <a:lnTo>
                    <a:pt x="584" y="65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02;p80">
              <a:extLst>
                <a:ext uri="{FF2B5EF4-FFF2-40B4-BE49-F238E27FC236}">
                  <a16:creationId xmlns:a16="http://schemas.microsoft.com/office/drawing/2014/main" id="{C5E40F93-DCFE-3FF1-C983-FA007B79683D}"/>
                </a:ext>
              </a:extLst>
            </p:cNvPr>
            <p:cNvSpPr/>
            <p:nvPr/>
          </p:nvSpPr>
          <p:spPr>
            <a:xfrm>
              <a:off x="4249275" y="4761300"/>
              <a:ext cx="14625" cy="132800"/>
            </a:xfrm>
            <a:custGeom>
              <a:avLst/>
              <a:gdLst/>
              <a:ahLst/>
              <a:cxnLst/>
              <a:rect l="l" t="t" r="r" b="b"/>
              <a:pathLst>
                <a:path w="585" h="5312" extrusionOk="0">
                  <a:moveTo>
                    <a:pt x="0" y="1"/>
                  </a:moveTo>
                  <a:lnTo>
                    <a:pt x="0" y="5311"/>
                  </a:lnTo>
                  <a:lnTo>
                    <a:pt x="584" y="531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03;p80">
              <a:extLst>
                <a:ext uri="{FF2B5EF4-FFF2-40B4-BE49-F238E27FC236}">
                  <a16:creationId xmlns:a16="http://schemas.microsoft.com/office/drawing/2014/main" id="{F581E157-DA59-F506-B878-9E854ED3072F}"/>
                </a:ext>
              </a:extLst>
            </p:cNvPr>
            <p:cNvSpPr/>
            <p:nvPr/>
          </p:nvSpPr>
          <p:spPr>
            <a:xfrm>
              <a:off x="4274900" y="4784125"/>
              <a:ext cx="14625" cy="109975"/>
            </a:xfrm>
            <a:custGeom>
              <a:avLst/>
              <a:gdLst/>
              <a:ahLst/>
              <a:cxnLst/>
              <a:rect l="l" t="t" r="r" b="b"/>
              <a:pathLst>
                <a:path w="585" h="4399" extrusionOk="0">
                  <a:moveTo>
                    <a:pt x="0" y="0"/>
                  </a:moveTo>
                  <a:lnTo>
                    <a:pt x="0" y="4398"/>
                  </a:lnTo>
                  <a:lnTo>
                    <a:pt x="585" y="439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04;p80">
              <a:extLst>
                <a:ext uri="{FF2B5EF4-FFF2-40B4-BE49-F238E27FC236}">
                  <a16:creationId xmlns:a16="http://schemas.microsoft.com/office/drawing/2014/main" id="{60805C9C-DB29-3C96-2F65-53AF1EB19969}"/>
                </a:ext>
              </a:extLst>
            </p:cNvPr>
            <p:cNvSpPr/>
            <p:nvPr/>
          </p:nvSpPr>
          <p:spPr>
            <a:xfrm>
              <a:off x="4300275" y="4730800"/>
              <a:ext cx="14625" cy="163300"/>
            </a:xfrm>
            <a:custGeom>
              <a:avLst/>
              <a:gdLst/>
              <a:ahLst/>
              <a:cxnLst/>
              <a:rect l="l" t="t" r="r" b="b"/>
              <a:pathLst>
                <a:path w="585" h="6532" extrusionOk="0">
                  <a:moveTo>
                    <a:pt x="0" y="1"/>
                  </a:moveTo>
                  <a:lnTo>
                    <a:pt x="0" y="6531"/>
                  </a:lnTo>
                  <a:lnTo>
                    <a:pt x="584" y="65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05;p80">
              <a:extLst>
                <a:ext uri="{FF2B5EF4-FFF2-40B4-BE49-F238E27FC236}">
                  <a16:creationId xmlns:a16="http://schemas.microsoft.com/office/drawing/2014/main" id="{795E6123-E4C1-2570-623D-951263CB227D}"/>
                </a:ext>
              </a:extLst>
            </p:cNvPr>
            <p:cNvSpPr/>
            <p:nvPr/>
          </p:nvSpPr>
          <p:spPr>
            <a:xfrm>
              <a:off x="4102150" y="4778725"/>
              <a:ext cx="193025" cy="87950"/>
            </a:xfrm>
            <a:custGeom>
              <a:avLst/>
              <a:gdLst/>
              <a:ahLst/>
              <a:cxnLst/>
              <a:rect l="l" t="t" r="r" b="b"/>
              <a:pathLst>
                <a:path w="7721" h="3518" extrusionOk="0">
                  <a:moveTo>
                    <a:pt x="1754" y="1"/>
                  </a:moveTo>
                  <a:cubicBezTo>
                    <a:pt x="780" y="1"/>
                    <a:pt x="1" y="780"/>
                    <a:pt x="1" y="1754"/>
                  </a:cubicBezTo>
                  <a:cubicBezTo>
                    <a:pt x="1" y="2728"/>
                    <a:pt x="780" y="3517"/>
                    <a:pt x="1754" y="3517"/>
                  </a:cubicBezTo>
                  <a:lnTo>
                    <a:pt x="5967" y="3517"/>
                  </a:lnTo>
                  <a:cubicBezTo>
                    <a:pt x="6931" y="3517"/>
                    <a:pt x="7720" y="2728"/>
                    <a:pt x="7720" y="1754"/>
                  </a:cubicBezTo>
                  <a:cubicBezTo>
                    <a:pt x="7720" y="790"/>
                    <a:pt x="6931" y="1"/>
                    <a:pt x="5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06;p80">
              <a:extLst>
                <a:ext uri="{FF2B5EF4-FFF2-40B4-BE49-F238E27FC236}">
                  <a16:creationId xmlns:a16="http://schemas.microsoft.com/office/drawing/2014/main" id="{744EEC5E-B140-6440-258E-6ABDB33469AD}"/>
                </a:ext>
              </a:extLst>
            </p:cNvPr>
            <p:cNvSpPr/>
            <p:nvPr/>
          </p:nvSpPr>
          <p:spPr>
            <a:xfrm>
              <a:off x="4091650" y="4768225"/>
              <a:ext cx="193275" cy="88200"/>
            </a:xfrm>
            <a:custGeom>
              <a:avLst/>
              <a:gdLst/>
              <a:ahLst/>
              <a:cxnLst/>
              <a:rect l="l" t="t" r="r" b="b"/>
              <a:pathLst>
                <a:path w="7731" h="3528" extrusionOk="0">
                  <a:moveTo>
                    <a:pt x="1764" y="1"/>
                  </a:moveTo>
                  <a:cubicBezTo>
                    <a:pt x="790" y="1"/>
                    <a:pt x="0" y="790"/>
                    <a:pt x="0" y="1764"/>
                  </a:cubicBezTo>
                  <a:cubicBezTo>
                    <a:pt x="0" y="2738"/>
                    <a:pt x="790" y="3527"/>
                    <a:pt x="1764" y="3527"/>
                  </a:cubicBezTo>
                  <a:lnTo>
                    <a:pt x="5967" y="3527"/>
                  </a:lnTo>
                  <a:cubicBezTo>
                    <a:pt x="6941" y="3527"/>
                    <a:pt x="7730" y="2738"/>
                    <a:pt x="7730" y="1764"/>
                  </a:cubicBezTo>
                  <a:cubicBezTo>
                    <a:pt x="7730" y="790"/>
                    <a:pt x="6941" y="1"/>
                    <a:pt x="5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07;p80">
              <a:extLst>
                <a:ext uri="{FF2B5EF4-FFF2-40B4-BE49-F238E27FC236}">
                  <a16:creationId xmlns:a16="http://schemas.microsoft.com/office/drawing/2014/main" id="{582A9307-6472-AC87-F77E-86BD0CBEE753}"/>
                </a:ext>
              </a:extLst>
            </p:cNvPr>
            <p:cNvSpPr/>
            <p:nvPr/>
          </p:nvSpPr>
          <p:spPr>
            <a:xfrm>
              <a:off x="4100100" y="4775650"/>
              <a:ext cx="176350" cy="73325"/>
            </a:xfrm>
            <a:custGeom>
              <a:avLst/>
              <a:gdLst/>
              <a:ahLst/>
              <a:cxnLst/>
              <a:rect l="l" t="t" r="r" b="b"/>
              <a:pathLst>
                <a:path w="7054" h="2933" extrusionOk="0">
                  <a:moveTo>
                    <a:pt x="1477" y="1"/>
                  </a:moveTo>
                  <a:cubicBezTo>
                    <a:pt x="667" y="1"/>
                    <a:pt x="1" y="657"/>
                    <a:pt x="11" y="1467"/>
                  </a:cubicBezTo>
                  <a:cubicBezTo>
                    <a:pt x="11" y="2277"/>
                    <a:pt x="667" y="2933"/>
                    <a:pt x="1477" y="2933"/>
                  </a:cubicBezTo>
                  <a:lnTo>
                    <a:pt x="5588" y="2933"/>
                  </a:lnTo>
                  <a:cubicBezTo>
                    <a:pt x="6398" y="2933"/>
                    <a:pt x="7054" y="2277"/>
                    <a:pt x="7054" y="1467"/>
                  </a:cubicBezTo>
                  <a:cubicBezTo>
                    <a:pt x="7054" y="657"/>
                    <a:pt x="6398" y="1"/>
                    <a:pt x="5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08;p80">
              <a:extLst>
                <a:ext uri="{FF2B5EF4-FFF2-40B4-BE49-F238E27FC236}">
                  <a16:creationId xmlns:a16="http://schemas.microsoft.com/office/drawing/2014/main" id="{6C61B1F9-FA82-38EC-CBEA-9B6AB9A73428}"/>
                </a:ext>
              </a:extLst>
            </p:cNvPr>
            <p:cNvSpPr/>
            <p:nvPr/>
          </p:nvSpPr>
          <p:spPr>
            <a:xfrm>
              <a:off x="3873025" y="4778725"/>
              <a:ext cx="193025" cy="87950"/>
            </a:xfrm>
            <a:custGeom>
              <a:avLst/>
              <a:gdLst/>
              <a:ahLst/>
              <a:cxnLst/>
              <a:rect l="l" t="t" r="r" b="b"/>
              <a:pathLst>
                <a:path w="7721" h="3518" extrusionOk="0">
                  <a:moveTo>
                    <a:pt x="1764" y="1"/>
                  </a:moveTo>
                  <a:cubicBezTo>
                    <a:pt x="790" y="1"/>
                    <a:pt x="1" y="780"/>
                    <a:pt x="1" y="1754"/>
                  </a:cubicBezTo>
                  <a:cubicBezTo>
                    <a:pt x="1" y="2728"/>
                    <a:pt x="790" y="3517"/>
                    <a:pt x="1764" y="3517"/>
                  </a:cubicBezTo>
                  <a:lnTo>
                    <a:pt x="5967" y="3517"/>
                  </a:lnTo>
                  <a:cubicBezTo>
                    <a:pt x="6941" y="3517"/>
                    <a:pt x="7720" y="2728"/>
                    <a:pt x="7720" y="1754"/>
                  </a:cubicBezTo>
                  <a:cubicBezTo>
                    <a:pt x="7720" y="790"/>
                    <a:pt x="6941" y="1"/>
                    <a:pt x="5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09;p80">
              <a:extLst>
                <a:ext uri="{FF2B5EF4-FFF2-40B4-BE49-F238E27FC236}">
                  <a16:creationId xmlns:a16="http://schemas.microsoft.com/office/drawing/2014/main" id="{39517C46-AA18-CF68-3B22-EB67D968B0F4}"/>
                </a:ext>
              </a:extLst>
            </p:cNvPr>
            <p:cNvSpPr/>
            <p:nvPr/>
          </p:nvSpPr>
          <p:spPr>
            <a:xfrm>
              <a:off x="3861000" y="4768225"/>
              <a:ext cx="193250" cy="88200"/>
            </a:xfrm>
            <a:custGeom>
              <a:avLst/>
              <a:gdLst/>
              <a:ahLst/>
              <a:cxnLst/>
              <a:rect l="l" t="t" r="r" b="b"/>
              <a:pathLst>
                <a:path w="7730" h="3528" extrusionOk="0">
                  <a:moveTo>
                    <a:pt x="1763" y="1"/>
                  </a:moveTo>
                  <a:cubicBezTo>
                    <a:pt x="789" y="1"/>
                    <a:pt x="0" y="790"/>
                    <a:pt x="0" y="1764"/>
                  </a:cubicBezTo>
                  <a:cubicBezTo>
                    <a:pt x="0" y="2738"/>
                    <a:pt x="789" y="3527"/>
                    <a:pt x="1763" y="3527"/>
                  </a:cubicBezTo>
                  <a:lnTo>
                    <a:pt x="5966" y="3527"/>
                  </a:lnTo>
                  <a:cubicBezTo>
                    <a:pt x="6940" y="3527"/>
                    <a:pt x="7730" y="2738"/>
                    <a:pt x="7730" y="1764"/>
                  </a:cubicBezTo>
                  <a:cubicBezTo>
                    <a:pt x="7730" y="790"/>
                    <a:pt x="6940" y="1"/>
                    <a:pt x="5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10;p80">
              <a:extLst>
                <a:ext uri="{FF2B5EF4-FFF2-40B4-BE49-F238E27FC236}">
                  <a16:creationId xmlns:a16="http://schemas.microsoft.com/office/drawing/2014/main" id="{8E8A4D20-F717-D130-8526-4A79E1FD4079}"/>
                </a:ext>
              </a:extLst>
            </p:cNvPr>
            <p:cNvSpPr/>
            <p:nvPr/>
          </p:nvSpPr>
          <p:spPr>
            <a:xfrm>
              <a:off x="3869450" y="4775650"/>
              <a:ext cx="176350" cy="73325"/>
            </a:xfrm>
            <a:custGeom>
              <a:avLst/>
              <a:gdLst/>
              <a:ahLst/>
              <a:cxnLst/>
              <a:rect l="l" t="t" r="r" b="b"/>
              <a:pathLst>
                <a:path w="7054" h="2933" extrusionOk="0">
                  <a:moveTo>
                    <a:pt x="1477" y="1"/>
                  </a:moveTo>
                  <a:cubicBezTo>
                    <a:pt x="667" y="1"/>
                    <a:pt x="0" y="657"/>
                    <a:pt x="11" y="1467"/>
                  </a:cubicBezTo>
                  <a:cubicBezTo>
                    <a:pt x="11" y="2277"/>
                    <a:pt x="667" y="2933"/>
                    <a:pt x="1477" y="2933"/>
                  </a:cubicBezTo>
                  <a:lnTo>
                    <a:pt x="5587" y="2933"/>
                  </a:lnTo>
                  <a:cubicBezTo>
                    <a:pt x="6397" y="2933"/>
                    <a:pt x="7053" y="2277"/>
                    <a:pt x="7053" y="1467"/>
                  </a:cubicBezTo>
                  <a:cubicBezTo>
                    <a:pt x="7053" y="657"/>
                    <a:pt x="6397" y="1"/>
                    <a:pt x="5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11;p80">
              <a:extLst>
                <a:ext uri="{FF2B5EF4-FFF2-40B4-BE49-F238E27FC236}">
                  <a16:creationId xmlns:a16="http://schemas.microsoft.com/office/drawing/2014/main" id="{1075D38E-FB04-05C7-4529-50FC7FDC9EEC}"/>
                </a:ext>
              </a:extLst>
            </p:cNvPr>
            <p:cNvSpPr/>
            <p:nvPr/>
          </p:nvSpPr>
          <p:spPr>
            <a:xfrm>
              <a:off x="3917625" y="4802050"/>
              <a:ext cx="21050" cy="25150"/>
            </a:xfrm>
            <a:custGeom>
              <a:avLst/>
              <a:gdLst/>
              <a:ahLst/>
              <a:cxnLst/>
              <a:rect l="l" t="t" r="r" b="b"/>
              <a:pathLst>
                <a:path w="842" h="1006" extrusionOk="0">
                  <a:moveTo>
                    <a:pt x="452" y="1"/>
                  </a:moveTo>
                  <a:cubicBezTo>
                    <a:pt x="380" y="1"/>
                    <a:pt x="308" y="11"/>
                    <a:pt x="247" y="32"/>
                  </a:cubicBezTo>
                  <a:cubicBezTo>
                    <a:pt x="195" y="62"/>
                    <a:pt x="144" y="93"/>
                    <a:pt x="113" y="134"/>
                  </a:cubicBezTo>
                  <a:cubicBezTo>
                    <a:pt x="83" y="185"/>
                    <a:pt x="62" y="237"/>
                    <a:pt x="62" y="298"/>
                  </a:cubicBezTo>
                  <a:cubicBezTo>
                    <a:pt x="62" y="360"/>
                    <a:pt x="83" y="411"/>
                    <a:pt x="113" y="452"/>
                  </a:cubicBezTo>
                  <a:cubicBezTo>
                    <a:pt x="144" y="493"/>
                    <a:pt x="185" y="513"/>
                    <a:pt x="226" y="534"/>
                  </a:cubicBezTo>
                  <a:cubicBezTo>
                    <a:pt x="267" y="554"/>
                    <a:pt x="318" y="575"/>
                    <a:pt x="390" y="595"/>
                  </a:cubicBezTo>
                  <a:cubicBezTo>
                    <a:pt x="431" y="606"/>
                    <a:pt x="462" y="616"/>
                    <a:pt x="493" y="626"/>
                  </a:cubicBezTo>
                  <a:cubicBezTo>
                    <a:pt x="513" y="636"/>
                    <a:pt x="534" y="647"/>
                    <a:pt x="554" y="657"/>
                  </a:cubicBezTo>
                  <a:cubicBezTo>
                    <a:pt x="564" y="677"/>
                    <a:pt x="575" y="688"/>
                    <a:pt x="575" y="718"/>
                  </a:cubicBezTo>
                  <a:cubicBezTo>
                    <a:pt x="575" y="739"/>
                    <a:pt x="564" y="759"/>
                    <a:pt x="544" y="770"/>
                  </a:cubicBezTo>
                  <a:cubicBezTo>
                    <a:pt x="523" y="790"/>
                    <a:pt x="493" y="790"/>
                    <a:pt x="452" y="790"/>
                  </a:cubicBezTo>
                  <a:cubicBezTo>
                    <a:pt x="400" y="790"/>
                    <a:pt x="339" y="780"/>
                    <a:pt x="277" y="749"/>
                  </a:cubicBezTo>
                  <a:cubicBezTo>
                    <a:pt x="206" y="729"/>
                    <a:pt x="154" y="688"/>
                    <a:pt x="103" y="647"/>
                  </a:cubicBezTo>
                  <a:lnTo>
                    <a:pt x="1" y="841"/>
                  </a:lnTo>
                  <a:cubicBezTo>
                    <a:pt x="62" y="893"/>
                    <a:pt x="134" y="934"/>
                    <a:pt x="216" y="965"/>
                  </a:cubicBezTo>
                  <a:cubicBezTo>
                    <a:pt x="288" y="985"/>
                    <a:pt x="370" y="1006"/>
                    <a:pt x="452" y="1006"/>
                  </a:cubicBezTo>
                  <a:cubicBezTo>
                    <a:pt x="523" y="1006"/>
                    <a:pt x="595" y="995"/>
                    <a:pt x="646" y="965"/>
                  </a:cubicBezTo>
                  <a:cubicBezTo>
                    <a:pt x="708" y="944"/>
                    <a:pt x="759" y="913"/>
                    <a:pt x="790" y="862"/>
                  </a:cubicBezTo>
                  <a:cubicBezTo>
                    <a:pt x="821" y="821"/>
                    <a:pt x="841" y="759"/>
                    <a:pt x="841" y="698"/>
                  </a:cubicBezTo>
                  <a:cubicBezTo>
                    <a:pt x="841" y="636"/>
                    <a:pt x="831" y="585"/>
                    <a:pt x="790" y="544"/>
                  </a:cubicBezTo>
                  <a:cubicBezTo>
                    <a:pt x="759" y="503"/>
                    <a:pt x="728" y="472"/>
                    <a:pt x="677" y="452"/>
                  </a:cubicBezTo>
                  <a:cubicBezTo>
                    <a:pt x="636" y="431"/>
                    <a:pt x="585" y="411"/>
                    <a:pt x="513" y="390"/>
                  </a:cubicBezTo>
                  <a:cubicBezTo>
                    <a:pt x="472" y="380"/>
                    <a:pt x="431" y="370"/>
                    <a:pt x="411" y="360"/>
                  </a:cubicBezTo>
                  <a:cubicBezTo>
                    <a:pt x="390" y="349"/>
                    <a:pt x="370" y="339"/>
                    <a:pt x="359" y="329"/>
                  </a:cubicBezTo>
                  <a:cubicBezTo>
                    <a:pt x="339" y="308"/>
                    <a:pt x="329" y="298"/>
                    <a:pt x="329" y="278"/>
                  </a:cubicBezTo>
                  <a:cubicBezTo>
                    <a:pt x="329" y="247"/>
                    <a:pt x="339" y="237"/>
                    <a:pt x="359" y="226"/>
                  </a:cubicBezTo>
                  <a:cubicBezTo>
                    <a:pt x="380" y="216"/>
                    <a:pt x="400" y="206"/>
                    <a:pt x="431" y="206"/>
                  </a:cubicBezTo>
                  <a:cubicBezTo>
                    <a:pt x="472" y="206"/>
                    <a:pt x="523" y="216"/>
                    <a:pt x="575" y="237"/>
                  </a:cubicBezTo>
                  <a:cubicBezTo>
                    <a:pt x="636" y="257"/>
                    <a:pt x="698" y="278"/>
                    <a:pt x="749" y="308"/>
                  </a:cubicBezTo>
                  <a:lnTo>
                    <a:pt x="841" y="103"/>
                  </a:lnTo>
                  <a:cubicBezTo>
                    <a:pt x="790" y="73"/>
                    <a:pt x="728" y="52"/>
                    <a:pt x="657" y="32"/>
                  </a:cubicBezTo>
                  <a:cubicBezTo>
                    <a:pt x="595" y="11"/>
                    <a:pt x="523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12;p80">
              <a:extLst>
                <a:ext uri="{FF2B5EF4-FFF2-40B4-BE49-F238E27FC236}">
                  <a16:creationId xmlns:a16="http://schemas.microsoft.com/office/drawing/2014/main" id="{15BA0F77-5992-F746-66FC-9A15E88FABAF}"/>
                </a:ext>
              </a:extLst>
            </p:cNvPr>
            <p:cNvSpPr/>
            <p:nvPr/>
          </p:nvSpPr>
          <p:spPr>
            <a:xfrm>
              <a:off x="3941975" y="4802575"/>
              <a:ext cx="19500" cy="24100"/>
            </a:xfrm>
            <a:custGeom>
              <a:avLst/>
              <a:gdLst/>
              <a:ahLst/>
              <a:cxnLst/>
              <a:rect l="l" t="t" r="r" b="b"/>
              <a:pathLst>
                <a:path w="780" h="964" extrusionOk="0">
                  <a:moveTo>
                    <a:pt x="1" y="0"/>
                  </a:moveTo>
                  <a:lnTo>
                    <a:pt x="1" y="964"/>
                  </a:lnTo>
                  <a:lnTo>
                    <a:pt x="780" y="964"/>
                  </a:lnTo>
                  <a:lnTo>
                    <a:pt x="780" y="769"/>
                  </a:lnTo>
                  <a:lnTo>
                    <a:pt x="247" y="769"/>
                  </a:lnTo>
                  <a:lnTo>
                    <a:pt x="247" y="585"/>
                  </a:lnTo>
                  <a:lnTo>
                    <a:pt x="708" y="585"/>
                  </a:lnTo>
                  <a:lnTo>
                    <a:pt x="708" y="380"/>
                  </a:lnTo>
                  <a:lnTo>
                    <a:pt x="247" y="380"/>
                  </a:lnTo>
                  <a:lnTo>
                    <a:pt x="247" y="195"/>
                  </a:lnTo>
                  <a:lnTo>
                    <a:pt x="759" y="19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13;p80">
              <a:extLst>
                <a:ext uri="{FF2B5EF4-FFF2-40B4-BE49-F238E27FC236}">
                  <a16:creationId xmlns:a16="http://schemas.microsoft.com/office/drawing/2014/main" id="{EA2008D3-FD7A-5899-E747-FFBC832A7105}"/>
                </a:ext>
              </a:extLst>
            </p:cNvPr>
            <p:cNvSpPr/>
            <p:nvPr/>
          </p:nvSpPr>
          <p:spPr>
            <a:xfrm>
              <a:off x="3965300" y="4802575"/>
              <a:ext cx="16675" cy="24100"/>
            </a:xfrm>
            <a:custGeom>
              <a:avLst/>
              <a:gdLst/>
              <a:ahLst/>
              <a:cxnLst/>
              <a:rect l="l" t="t" r="r" b="b"/>
              <a:pathLst>
                <a:path w="667" h="964" extrusionOk="0">
                  <a:moveTo>
                    <a:pt x="0" y="0"/>
                  </a:moveTo>
                  <a:lnTo>
                    <a:pt x="0" y="964"/>
                  </a:lnTo>
                  <a:lnTo>
                    <a:pt x="667" y="964"/>
                  </a:lnTo>
                  <a:lnTo>
                    <a:pt x="667" y="749"/>
                  </a:lnTo>
                  <a:lnTo>
                    <a:pt x="246" y="7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14;p80">
              <a:extLst>
                <a:ext uri="{FF2B5EF4-FFF2-40B4-BE49-F238E27FC236}">
                  <a16:creationId xmlns:a16="http://schemas.microsoft.com/office/drawing/2014/main" id="{4F08819E-149A-2772-1BCF-2AC005957C99}"/>
                </a:ext>
              </a:extLst>
            </p:cNvPr>
            <p:cNvSpPr/>
            <p:nvPr/>
          </p:nvSpPr>
          <p:spPr>
            <a:xfrm>
              <a:off x="3984775" y="4802575"/>
              <a:ext cx="16675" cy="24100"/>
            </a:xfrm>
            <a:custGeom>
              <a:avLst/>
              <a:gdLst/>
              <a:ahLst/>
              <a:cxnLst/>
              <a:rect l="l" t="t" r="r" b="b"/>
              <a:pathLst>
                <a:path w="667" h="964" extrusionOk="0">
                  <a:moveTo>
                    <a:pt x="1" y="0"/>
                  </a:moveTo>
                  <a:lnTo>
                    <a:pt x="1" y="964"/>
                  </a:lnTo>
                  <a:lnTo>
                    <a:pt x="667" y="964"/>
                  </a:lnTo>
                  <a:lnTo>
                    <a:pt x="667" y="749"/>
                  </a:lnTo>
                  <a:lnTo>
                    <a:pt x="247" y="74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15;p80">
              <a:extLst>
                <a:ext uri="{FF2B5EF4-FFF2-40B4-BE49-F238E27FC236}">
                  <a16:creationId xmlns:a16="http://schemas.microsoft.com/office/drawing/2014/main" id="{F8C09C29-9BB8-0BA3-9022-BF764175B3F7}"/>
                </a:ext>
              </a:extLst>
            </p:cNvPr>
            <p:cNvSpPr/>
            <p:nvPr/>
          </p:nvSpPr>
          <p:spPr>
            <a:xfrm>
              <a:off x="4156225" y="4802575"/>
              <a:ext cx="21300" cy="24100"/>
            </a:xfrm>
            <a:custGeom>
              <a:avLst/>
              <a:gdLst/>
              <a:ahLst/>
              <a:cxnLst/>
              <a:rect l="l" t="t" r="r" b="b"/>
              <a:pathLst>
                <a:path w="852" h="964" extrusionOk="0">
                  <a:moveTo>
                    <a:pt x="442" y="195"/>
                  </a:moveTo>
                  <a:cubicBezTo>
                    <a:pt x="483" y="195"/>
                    <a:pt x="503" y="205"/>
                    <a:pt x="524" y="216"/>
                  </a:cubicBezTo>
                  <a:cubicBezTo>
                    <a:pt x="544" y="236"/>
                    <a:pt x="554" y="257"/>
                    <a:pt x="554" y="287"/>
                  </a:cubicBezTo>
                  <a:cubicBezTo>
                    <a:pt x="554" y="318"/>
                    <a:pt x="544" y="339"/>
                    <a:pt x="524" y="359"/>
                  </a:cubicBezTo>
                  <a:cubicBezTo>
                    <a:pt x="503" y="369"/>
                    <a:pt x="483" y="380"/>
                    <a:pt x="442" y="380"/>
                  </a:cubicBezTo>
                  <a:lnTo>
                    <a:pt x="247" y="380"/>
                  </a:lnTo>
                  <a:lnTo>
                    <a:pt x="247" y="195"/>
                  </a:lnTo>
                  <a:close/>
                  <a:moveTo>
                    <a:pt x="442" y="564"/>
                  </a:moveTo>
                  <a:cubicBezTo>
                    <a:pt x="493" y="564"/>
                    <a:pt x="524" y="574"/>
                    <a:pt x="554" y="595"/>
                  </a:cubicBezTo>
                  <a:cubicBezTo>
                    <a:pt x="575" y="615"/>
                    <a:pt x="585" y="636"/>
                    <a:pt x="585" y="667"/>
                  </a:cubicBezTo>
                  <a:cubicBezTo>
                    <a:pt x="585" y="697"/>
                    <a:pt x="575" y="728"/>
                    <a:pt x="554" y="738"/>
                  </a:cubicBezTo>
                  <a:cubicBezTo>
                    <a:pt x="524" y="759"/>
                    <a:pt x="493" y="769"/>
                    <a:pt x="442" y="769"/>
                  </a:cubicBezTo>
                  <a:lnTo>
                    <a:pt x="247" y="769"/>
                  </a:lnTo>
                  <a:lnTo>
                    <a:pt x="247" y="564"/>
                  </a:lnTo>
                  <a:close/>
                  <a:moveTo>
                    <a:pt x="1" y="0"/>
                  </a:moveTo>
                  <a:lnTo>
                    <a:pt x="1" y="964"/>
                  </a:lnTo>
                  <a:lnTo>
                    <a:pt x="472" y="964"/>
                  </a:lnTo>
                  <a:cubicBezTo>
                    <a:pt x="554" y="964"/>
                    <a:pt x="616" y="954"/>
                    <a:pt x="677" y="933"/>
                  </a:cubicBezTo>
                  <a:cubicBezTo>
                    <a:pt x="729" y="913"/>
                    <a:pt x="770" y="882"/>
                    <a:pt x="800" y="841"/>
                  </a:cubicBezTo>
                  <a:cubicBezTo>
                    <a:pt x="831" y="800"/>
                    <a:pt x="852" y="749"/>
                    <a:pt x="852" y="697"/>
                  </a:cubicBezTo>
                  <a:cubicBezTo>
                    <a:pt x="852" y="636"/>
                    <a:pt x="831" y="585"/>
                    <a:pt x="800" y="533"/>
                  </a:cubicBezTo>
                  <a:cubicBezTo>
                    <a:pt x="759" y="492"/>
                    <a:pt x="708" y="462"/>
                    <a:pt x="647" y="451"/>
                  </a:cubicBezTo>
                  <a:cubicBezTo>
                    <a:pt x="698" y="441"/>
                    <a:pt x="739" y="410"/>
                    <a:pt x="770" y="369"/>
                  </a:cubicBezTo>
                  <a:cubicBezTo>
                    <a:pt x="800" y="339"/>
                    <a:pt x="821" y="287"/>
                    <a:pt x="821" y="246"/>
                  </a:cubicBezTo>
                  <a:cubicBezTo>
                    <a:pt x="821" y="195"/>
                    <a:pt x="800" y="144"/>
                    <a:pt x="770" y="113"/>
                  </a:cubicBezTo>
                  <a:cubicBezTo>
                    <a:pt x="749" y="72"/>
                    <a:pt x="698" y="41"/>
                    <a:pt x="647" y="31"/>
                  </a:cubicBezTo>
                  <a:cubicBezTo>
                    <a:pt x="595" y="11"/>
                    <a:pt x="53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16;p80">
              <a:extLst>
                <a:ext uri="{FF2B5EF4-FFF2-40B4-BE49-F238E27FC236}">
                  <a16:creationId xmlns:a16="http://schemas.microsoft.com/office/drawing/2014/main" id="{377037C7-1976-607F-1240-9F1B624A3CCF}"/>
                </a:ext>
              </a:extLst>
            </p:cNvPr>
            <p:cNvSpPr/>
            <p:nvPr/>
          </p:nvSpPr>
          <p:spPr>
            <a:xfrm>
              <a:off x="4180575" y="4802575"/>
              <a:ext cx="22075" cy="24625"/>
            </a:xfrm>
            <a:custGeom>
              <a:avLst/>
              <a:gdLst/>
              <a:ahLst/>
              <a:cxnLst/>
              <a:rect l="l" t="t" r="r" b="b"/>
              <a:pathLst>
                <a:path w="883" h="985" extrusionOk="0">
                  <a:moveTo>
                    <a:pt x="1" y="0"/>
                  </a:moveTo>
                  <a:lnTo>
                    <a:pt x="1" y="564"/>
                  </a:lnTo>
                  <a:cubicBezTo>
                    <a:pt x="1" y="646"/>
                    <a:pt x="11" y="728"/>
                    <a:pt x="52" y="790"/>
                  </a:cubicBezTo>
                  <a:cubicBezTo>
                    <a:pt x="93" y="851"/>
                    <a:pt x="144" y="902"/>
                    <a:pt x="206" y="933"/>
                  </a:cubicBezTo>
                  <a:cubicBezTo>
                    <a:pt x="277" y="964"/>
                    <a:pt x="349" y="985"/>
                    <a:pt x="441" y="985"/>
                  </a:cubicBezTo>
                  <a:cubicBezTo>
                    <a:pt x="534" y="985"/>
                    <a:pt x="605" y="964"/>
                    <a:pt x="667" y="933"/>
                  </a:cubicBezTo>
                  <a:cubicBezTo>
                    <a:pt x="739" y="902"/>
                    <a:pt x="790" y="851"/>
                    <a:pt x="821" y="790"/>
                  </a:cubicBezTo>
                  <a:cubicBezTo>
                    <a:pt x="862" y="728"/>
                    <a:pt x="882" y="646"/>
                    <a:pt x="882" y="564"/>
                  </a:cubicBezTo>
                  <a:lnTo>
                    <a:pt x="882" y="0"/>
                  </a:lnTo>
                  <a:lnTo>
                    <a:pt x="626" y="0"/>
                  </a:lnTo>
                  <a:lnTo>
                    <a:pt x="626" y="564"/>
                  </a:lnTo>
                  <a:cubicBezTo>
                    <a:pt x="626" y="626"/>
                    <a:pt x="605" y="677"/>
                    <a:pt x="575" y="718"/>
                  </a:cubicBezTo>
                  <a:cubicBezTo>
                    <a:pt x="544" y="749"/>
                    <a:pt x="493" y="769"/>
                    <a:pt x="441" y="769"/>
                  </a:cubicBezTo>
                  <a:cubicBezTo>
                    <a:pt x="390" y="769"/>
                    <a:pt x="339" y="749"/>
                    <a:pt x="308" y="718"/>
                  </a:cubicBezTo>
                  <a:cubicBezTo>
                    <a:pt x="267" y="677"/>
                    <a:pt x="247" y="626"/>
                    <a:pt x="247" y="564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17;p80">
              <a:extLst>
                <a:ext uri="{FF2B5EF4-FFF2-40B4-BE49-F238E27FC236}">
                  <a16:creationId xmlns:a16="http://schemas.microsoft.com/office/drawing/2014/main" id="{D61E2F1D-9BA5-C157-F433-96563B69A193}"/>
                </a:ext>
              </a:extLst>
            </p:cNvPr>
            <p:cNvSpPr/>
            <p:nvPr/>
          </p:nvSpPr>
          <p:spPr>
            <a:xfrm>
              <a:off x="4204425" y="4802575"/>
              <a:ext cx="23850" cy="24100"/>
            </a:xfrm>
            <a:custGeom>
              <a:avLst/>
              <a:gdLst/>
              <a:ahLst/>
              <a:cxnLst/>
              <a:rect l="l" t="t" r="r" b="b"/>
              <a:pathLst>
                <a:path w="954" h="964" extrusionOk="0">
                  <a:moveTo>
                    <a:pt x="0" y="0"/>
                  </a:moveTo>
                  <a:lnTo>
                    <a:pt x="349" y="667"/>
                  </a:lnTo>
                  <a:lnTo>
                    <a:pt x="349" y="964"/>
                  </a:lnTo>
                  <a:lnTo>
                    <a:pt x="605" y="964"/>
                  </a:lnTo>
                  <a:lnTo>
                    <a:pt x="605" y="656"/>
                  </a:lnTo>
                  <a:lnTo>
                    <a:pt x="953" y="0"/>
                  </a:lnTo>
                  <a:lnTo>
                    <a:pt x="707" y="0"/>
                  </a:lnTo>
                  <a:lnTo>
                    <a:pt x="482" y="410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18;p80">
              <a:extLst>
                <a:ext uri="{FF2B5EF4-FFF2-40B4-BE49-F238E27FC236}">
                  <a16:creationId xmlns:a16="http://schemas.microsoft.com/office/drawing/2014/main" id="{30786C40-0FA3-CBC9-962B-6AC1FD20A2B8}"/>
                </a:ext>
              </a:extLst>
            </p:cNvPr>
            <p:cNvSpPr/>
            <p:nvPr/>
          </p:nvSpPr>
          <p:spPr>
            <a:xfrm>
              <a:off x="3937425" y="4728250"/>
              <a:ext cx="43975" cy="31925"/>
            </a:xfrm>
            <a:custGeom>
              <a:avLst/>
              <a:gdLst/>
              <a:ahLst/>
              <a:cxnLst/>
              <a:rect l="l" t="t" r="r" b="b"/>
              <a:pathLst>
                <a:path w="1759" h="1277" extrusionOk="0">
                  <a:moveTo>
                    <a:pt x="232" y="0"/>
                  </a:moveTo>
                  <a:cubicBezTo>
                    <a:pt x="85" y="0"/>
                    <a:pt x="0" y="178"/>
                    <a:pt x="90" y="298"/>
                  </a:cubicBezTo>
                  <a:lnTo>
                    <a:pt x="716" y="1200"/>
                  </a:lnTo>
                  <a:cubicBezTo>
                    <a:pt x="757" y="1251"/>
                    <a:pt x="818" y="1277"/>
                    <a:pt x="878" y="1277"/>
                  </a:cubicBezTo>
                  <a:cubicBezTo>
                    <a:pt x="939" y="1277"/>
                    <a:pt x="998" y="1251"/>
                    <a:pt x="1033" y="1200"/>
                  </a:cubicBezTo>
                  <a:lnTo>
                    <a:pt x="1669" y="298"/>
                  </a:lnTo>
                  <a:cubicBezTo>
                    <a:pt x="1759" y="178"/>
                    <a:pt x="1674" y="0"/>
                    <a:pt x="1518" y="0"/>
                  </a:cubicBezTo>
                  <a:cubicBezTo>
                    <a:pt x="1514" y="0"/>
                    <a:pt x="1509" y="0"/>
                    <a:pt x="1505" y="0"/>
                  </a:cubicBezTo>
                  <a:lnTo>
                    <a:pt x="244" y="0"/>
                  </a:lnTo>
                  <a:cubicBezTo>
                    <a:pt x="240" y="0"/>
                    <a:pt x="236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19;p80">
              <a:extLst>
                <a:ext uri="{FF2B5EF4-FFF2-40B4-BE49-F238E27FC236}">
                  <a16:creationId xmlns:a16="http://schemas.microsoft.com/office/drawing/2014/main" id="{363F2255-01DA-A95E-8DC0-954A8B193E17}"/>
                </a:ext>
              </a:extLst>
            </p:cNvPr>
            <p:cNvSpPr/>
            <p:nvPr/>
          </p:nvSpPr>
          <p:spPr>
            <a:xfrm>
              <a:off x="4172900" y="4728175"/>
              <a:ext cx="43850" cy="32125"/>
            </a:xfrm>
            <a:custGeom>
              <a:avLst/>
              <a:gdLst/>
              <a:ahLst/>
              <a:cxnLst/>
              <a:rect l="l" t="t" r="r" b="b"/>
              <a:pathLst>
                <a:path w="1754" h="1285" extrusionOk="0">
                  <a:moveTo>
                    <a:pt x="877" y="1"/>
                  </a:moveTo>
                  <a:cubicBezTo>
                    <a:pt x="818" y="1"/>
                    <a:pt x="759" y="29"/>
                    <a:pt x="718" y="85"/>
                  </a:cubicBezTo>
                  <a:lnTo>
                    <a:pt x="92" y="977"/>
                  </a:lnTo>
                  <a:cubicBezTo>
                    <a:pt x="0" y="1111"/>
                    <a:pt x="92" y="1285"/>
                    <a:pt x="246" y="1285"/>
                  </a:cubicBezTo>
                  <a:lnTo>
                    <a:pt x="1507" y="1285"/>
                  </a:lnTo>
                  <a:cubicBezTo>
                    <a:pt x="1661" y="1285"/>
                    <a:pt x="1753" y="1111"/>
                    <a:pt x="1661" y="977"/>
                  </a:cubicBezTo>
                  <a:lnTo>
                    <a:pt x="1036" y="85"/>
                  </a:lnTo>
                  <a:cubicBezTo>
                    <a:pt x="995" y="29"/>
                    <a:pt x="936" y="1"/>
                    <a:pt x="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20;p80">
              <a:extLst>
                <a:ext uri="{FF2B5EF4-FFF2-40B4-BE49-F238E27FC236}">
                  <a16:creationId xmlns:a16="http://schemas.microsoft.com/office/drawing/2014/main" id="{A6D62690-5B50-84E9-27E4-C33AFC785D2B}"/>
                </a:ext>
              </a:extLst>
            </p:cNvPr>
            <p:cNvSpPr/>
            <p:nvPr/>
          </p:nvSpPr>
          <p:spPr>
            <a:xfrm>
              <a:off x="3221300" y="4478375"/>
              <a:ext cx="322425" cy="320650"/>
            </a:xfrm>
            <a:custGeom>
              <a:avLst/>
              <a:gdLst/>
              <a:ahLst/>
              <a:cxnLst/>
              <a:rect l="l" t="t" r="r" b="b"/>
              <a:pathLst>
                <a:path w="12897" h="12826" extrusionOk="0">
                  <a:moveTo>
                    <a:pt x="6434" y="0"/>
                  </a:moveTo>
                  <a:cubicBezTo>
                    <a:pt x="6415" y="0"/>
                    <a:pt x="6396" y="0"/>
                    <a:pt x="6377" y="0"/>
                  </a:cubicBezTo>
                  <a:cubicBezTo>
                    <a:pt x="2840" y="41"/>
                    <a:pt x="0" y="2932"/>
                    <a:pt x="31" y="6479"/>
                  </a:cubicBezTo>
                  <a:cubicBezTo>
                    <a:pt x="72" y="9991"/>
                    <a:pt x="2932" y="12825"/>
                    <a:pt x="6435" y="12825"/>
                  </a:cubicBezTo>
                  <a:cubicBezTo>
                    <a:pt x="6460" y="12825"/>
                    <a:pt x="6485" y="12825"/>
                    <a:pt x="6510" y="12825"/>
                  </a:cubicBezTo>
                  <a:cubicBezTo>
                    <a:pt x="10047" y="12794"/>
                    <a:pt x="12897" y="9893"/>
                    <a:pt x="12856" y="6346"/>
                  </a:cubicBezTo>
                  <a:cubicBezTo>
                    <a:pt x="12825" y="2828"/>
                    <a:pt x="9955" y="0"/>
                    <a:pt x="6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21;p80">
              <a:extLst>
                <a:ext uri="{FF2B5EF4-FFF2-40B4-BE49-F238E27FC236}">
                  <a16:creationId xmlns:a16="http://schemas.microsoft.com/office/drawing/2014/main" id="{1AB4911A-9E0B-35AA-9B2B-2E2DACEE0987}"/>
                </a:ext>
              </a:extLst>
            </p:cNvPr>
            <p:cNvSpPr/>
            <p:nvPr/>
          </p:nvSpPr>
          <p:spPr>
            <a:xfrm>
              <a:off x="3180300" y="4442400"/>
              <a:ext cx="422125" cy="392525"/>
            </a:xfrm>
            <a:custGeom>
              <a:avLst/>
              <a:gdLst/>
              <a:ahLst/>
              <a:cxnLst/>
              <a:rect l="l" t="t" r="r" b="b"/>
              <a:pathLst>
                <a:path w="16885" h="15701" extrusionOk="0">
                  <a:moveTo>
                    <a:pt x="8114" y="1789"/>
                  </a:moveTo>
                  <a:cubicBezTo>
                    <a:pt x="8275" y="1789"/>
                    <a:pt x="8438" y="1795"/>
                    <a:pt x="8601" y="1808"/>
                  </a:cubicBezTo>
                  <a:cubicBezTo>
                    <a:pt x="11041" y="2013"/>
                    <a:pt x="13112" y="3674"/>
                    <a:pt x="13860" y="6001"/>
                  </a:cubicBezTo>
                  <a:cubicBezTo>
                    <a:pt x="14598" y="8339"/>
                    <a:pt x="13870" y="10891"/>
                    <a:pt x="11994" y="12470"/>
                  </a:cubicBezTo>
                  <a:cubicBezTo>
                    <a:pt x="10858" y="13428"/>
                    <a:pt x="9472" y="13897"/>
                    <a:pt x="8093" y="13897"/>
                  </a:cubicBezTo>
                  <a:cubicBezTo>
                    <a:pt x="6374" y="13897"/>
                    <a:pt x="4665" y="13169"/>
                    <a:pt x="3465" y="11752"/>
                  </a:cubicBezTo>
                  <a:cubicBezTo>
                    <a:pt x="1886" y="9876"/>
                    <a:pt x="1589" y="7242"/>
                    <a:pt x="2717" y="5068"/>
                  </a:cubicBezTo>
                  <a:cubicBezTo>
                    <a:pt x="3759" y="3040"/>
                    <a:pt x="5855" y="1789"/>
                    <a:pt x="8114" y="1789"/>
                  </a:cubicBezTo>
                  <a:close/>
                  <a:moveTo>
                    <a:pt x="8091" y="1"/>
                  </a:moveTo>
                  <a:cubicBezTo>
                    <a:pt x="7293" y="1"/>
                    <a:pt x="6487" y="122"/>
                    <a:pt x="5700" y="373"/>
                  </a:cubicBezTo>
                  <a:cubicBezTo>
                    <a:pt x="2676" y="1337"/>
                    <a:pt x="533" y="4033"/>
                    <a:pt x="267" y="7190"/>
                  </a:cubicBezTo>
                  <a:cubicBezTo>
                    <a:pt x="0" y="10358"/>
                    <a:pt x="1671" y="13372"/>
                    <a:pt x="4490" y="14828"/>
                  </a:cubicBezTo>
                  <a:cubicBezTo>
                    <a:pt x="5625" y="15414"/>
                    <a:pt x="6858" y="15701"/>
                    <a:pt x="8084" y="15701"/>
                  </a:cubicBezTo>
                  <a:cubicBezTo>
                    <a:pt x="9905" y="15701"/>
                    <a:pt x="11711" y="15068"/>
                    <a:pt x="13163" y="13844"/>
                  </a:cubicBezTo>
                  <a:cubicBezTo>
                    <a:pt x="16474" y="11045"/>
                    <a:pt x="16884" y="6093"/>
                    <a:pt x="14086" y="2782"/>
                  </a:cubicBezTo>
                  <a:cubicBezTo>
                    <a:pt x="12569" y="985"/>
                    <a:pt x="10362" y="1"/>
                    <a:pt x="8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22;p80">
              <a:extLst>
                <a:ext uri="{FF2B5EF4-FFF2-40B4-BE49-F238E27FC236}">
                  <a16:creationId xmlns:a16="http://schemas.microsoft.com/office/drawing/2014/main" id="{A864C4DA-84A6-BD30-6BD8-2FBD9A021C4E}"/>
                </a:ext>
              </a:extLst>
            </p:cNvPr>
            <p:cNvSpPr/>
            <p:nvPr/>
          </p:nvSpPr>
          <p:spPr>
            <a:xfrm>
              <a:off x="3203100" y="4475075"/>
              <a:ext cx="313975" cy="220400"/>
            </a:xfrm>
            <a:custGeom>
              <a:avLst/>
              <a:gdLst/>
              <a:ahLst/>
              <a:cxnLst/>
              <a:rect l="l" t="t" r="r" b="b"/>
              <a:pathLst>
                <a:path w="12559" h="8816" extrusionOk="0">
                  <a:moveTo>
                    <a:pt x="6948" y="1"/>
                  </a:moveTo>
                  <a:cubicBezTo>
                    <a:pt x="6106" y="1"/>
                    <a:pt x="5249" y="178"/>
                    <a:pt x="4429" y="553"/>
                  </a:cubicBezTo>
                  <a:cubicBezTo>
                    <a:pt x="1302" y="1988"/>
                    <a:pt x="0" y="5750"/>
                    <a:pt x="1569" y="8815"/>
                  </a:cubicBezTo>
                  <a:cubicBezTo>
                    <a:pt x="585" y="6386"/>
                    <a:pt x="1272" y="3608"/>
                    <a:pt x="3271" y="1916"/>
                  </a:cubicBezTo>
                  <a:cubicBezTo>
                    <a:pt x="4420" y="945"/>
                    <a:pt x="5801" y="485"/>
                    <a:pt x="7167" y="485"/>
                  </a:cubicBezTo>
                  <a:cubicBezTo>
                    <a:pt x="9336" y="485"/>
                    <a:pt x="11464" y="1646"/>
                    <a:pt x="12559" y="3772"/>
                  </a:cubicBezTo>
                  <a:cubicBezTo>
                    <a:pt x="11597" y="1416"/>
                    <a:pt x="9331" y="1"/>
                    <a:pt x="6948" y="1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23;p80">
              <a:extLst>
                <a:ext uri="{FF2B5EF4-FFF2-40B4-BE49-F238E27FC236}">
                  <a16:creationId xmlns:a16="http://schemas.microsoft.com/office/drawing/2014/main" id="{D0DB1D05-A07E-4E59-7B3C-C55CF688F52A}"/>
                </a:ext>
              </a:extLst>
            </p:cNvPr>
            <p:cNvSpPr/>
            <p:nvPr/>
          </p:nvSpPr>
          <p:spPr>
            <a:xfrm>
              <a:off x="3201550" y="4550900"/>
              <a:ext cx="407275" cy="285400"/>
            </a:xfrm>
            <a:custGeom>
              <a:avLst/>
              <a:gdLst/>
              <a:ahLst/>
              <a:cxnLst/>
              <a:rect l="l" t="t" r="r" b="b"/>
              <a:pathLst>
                <a:path w="16291" h="11416" extrusionOk="0">
                  <a:moveTo>
                    <a:pt x="14261" y="0"/>
                  </a:moveTo>
                  <a:lnTo>
                    <a:pt x="14261" y="0"/>
                  </a:lnTo>
                  <a:cubicBezTo>
                    <a:pt x="15850" y="3896"/>
                    <a:pt x="14087" y="8345"/>
                    <a:pt x="10263" y="10098"/>
                  </a:cubicBezTo>
                  <a:cubicBezTo>
                    <a:pt x="9203" y="10583"/>
                    <a:pt x="8091" y="10813"/>
                    <a:pt x="6996" y="10813"/>
                  </a:cubicBezTo>
                  <a:cubicBezTo>
                    <a:pt x="4130" y="10813"/>
                    <a:pt x="1381" y="9236"/>
                    <a:pt x="1" y="6520"/>
                  </a:cubicBezTo>
                  <a:lnTo>
                    <a:pt x="1" y="6520"/>
                  </a:lnTo>
                  <a:cubicBezTo>
                    <a:pt x="1244" y="9581"/>
                    <a:pt x="4183" y="11416"/>
                    <a:pt x="7271" y="11416"/>
                  </a:cubicBezTo>
                  <a:cubicBezTo>
                    <a:pt x="8361" y="11416"/>
                    <a:pt x="9470" y="11187"/>
                    <a:pt x="10529" y="10703"/>
                  </a:cubicBezTo>
                  <a:cubicBezTo>
                    <a:pt x="14599" y="8837"/>
                    <a:pt x="16291" y="3978"/>
                    <a:pt x="14261" y="0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24;p80">
              <a:extLst>
                <a:ext uri="{FF2B5EF4-FFF2-40B4-BE49-F238E27FC236}">
                  <a16:creationId xmlns:a16="http://schemas.microsoft.com/office/drawing/2014/main" id="{56F007E5-C7A7-D17C-C516-7AEAEA2FC658}"/>
                </a:ext>
              </a:extLst>
            </p:cNvPr>
            <p:cNvSpPr/>
            <p:nvPr/>
          </p:nvSpPr>
          <p:spPr>
            <a:xfrm>
              <a:off x="3117750" y="4722600"/>
              <a:ext cx="156100" cy="147150"/>
            </a:xfrm>
            <a:custGeom>
              <a:avLst/>
              <a:gdLst/>
              <a:ahLst/>
              <a:cxnLst/>
              <a:rect l="l" t="t" r="r" b="b"/>
              <a:pathLst>
                <a:path w="6244" h="5886" extrusionOk="0">
                  <a:moveTo>
                    <a:pt x="4450" y="1"/>
                  </a:moveTo>
                  <a:lnTo>
                    <a:pt x="1" y="3763"/>
                  </a:lnTo>
                  <a:lnTo>
                    <a:pt x="1805" y="5885"/>
                  </a:lnTo>
                  <a:lnTo>
                    <a:pt x="6244" y="2133"/>
                  </a:lnTo>
                  <a:lnTo>
                    <a:pt x="4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25;p80">
              <a:extLst>
                <a:ext uri="{FF2B5EF4-FFF2-40B4-BE49-F238E27FC236}">
                  <a16:creationId xmlns:a16="http://schemas.microsoft.com/office/drawing/2014/main" id="{EED1D27D-8D68-A0A2-A213-712424AFD91A}"/>
                </a:ext>
              </a:extLst>
            </p:cNvPr>
            <p:cNvSpPr/>
            <p:nvPr/>
          </p:nvSpPr>
          <p:spPr>
            <a:xfrm>
              <a:off x="3154400" y="4782525"/>
              <a:ext cx="108175" cy="87225"/>
            </a:xfrm>
            <a:custGeom>
              <a:avLst/>
              <a:gdLst/>
              <a:ahLst/>
              <a:cxnLst/>
              <a:rect l="l" t="t" r="r" b="b"/>
              <a:pathLst>
                <a:path w="4327" h="3489" extrusionOk="0">
                  <a:moveTo>
                    <a:pt x="3959" y="0"/>
                  </a:moveTo>
                  <a:cubicBezTo>
                    <a:pt x="3822" y="0"/>
                    <a:pt x="3684" y="46"/>
                    <a:pt x="3568" y="136"/>
                  </a:cubicBezTo>
                  <a:lnTo>
                    <a:pt x="1" y="3088"/>
                  </a:lnTo>
                  <a:lnTo>
                    <a:pt x="349" y="3488"/>
                  </a:lnTo>
                  <a:lnTo>
                    <a:pt x="4327" y="126"/>
                  </a:lnTo>
                  <a:cubicBezTo>
                    <a:pt x="4217" y="41"/>
                    <a:pt x="4089" y="0"/>
                    <a:pt x="3959" y="0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26;p80">
              <a:extLst>
                <a:ext uri="{FF2B5EF4-FFF2-40B4-BE49-F238E27FC236}">
                  <a16:creationId xmlns:a16="http://schemas.microsoft.com/office/drawing/2014/main" id="{2F31B422-FEAD-2A2D-6A34-0C1403AFCB8D}"/>
                </a:ext>
              </a:extLst>
            </p:cNvPr>
            <p:cNvSpPr/>
            <p:nvPr/>
          </p:nvSpPr>
          <p:spPr>
            <a:xfrm>
              <a:off x="2844050" y="4799725"/>
              <a:ext cx="335250" cy="304575"/>
            </a:xfrm>
            <a:custGeom>
              <a:avLst/>
              <a:gdLst/>
              <a:ahLst/>
              <a:cxnLst/>
              <a:rect l="l" t="t" r="r" b="b"/>
              <a:pathLst>
                <a:path w="13410" h="12183" extrusionOk="0">
                  <a:moveTo>
                    <a:pt x="10692" y="1"/>
                  </a:moveTo>
                  <a:cubicBezTo>
                    <a:pt x="10633" y="1"/>
                    <a:pt x="10575" y="22"/>
                    <a:pt x="10528" y="63"/>
                  </a:cubicBezTo>
                  <a:lnTo>
                    <a:pt x="113" y="8859"/>
                  </a:lnTo>
                  <a:cubicBezTo>
                    <a:pt x="10" y="8951"/>
                    <a:pt x="0" y="9105"/>
                    <a:pt x="82" y="9218"/>
                  </a:cubicBezTo>
                  <a:lnTo>
                    <a:pt x="2522" y="12098"/>
                  </a:lnTo>
                  <a:cubicBezTo>
                    <a:pt x="2572" y="12154"/>
                    <a:pt x="2639" y="12182"/>
                    <a:pt x="2707" y="12182"/>
                  </a:cubicBezTo>
                  <a:cubicBezTo>
                    <a:pt x="2765" y="12182"/>
                    <a:pt x="2823" y="12161"/>
                    <a:pt x="2871" y="12119"/>
                  </a:cubicBezTo>
                  <a:lnTo>
                    <a:pt x="13286" y="3323"/>
                  </a:lnTo>
                  <a:cubicBezTo>
                    <a:pt x="13389" y="3231"/>
                    <a:pt x="13409" y="3077"/>
                    <a:pt x="13317" y="2975"/>
                  </a:cubicBezTo>
                  <a:lnTo>
                    <a:pt x="10887" y="94"/>
                  </a:lnTo>
                  <a:cubicBezTo>
                    <a:pt x="10836" y="32"/>
                    <a:pt x="10764" y="1"/>
                    <a:pt x="10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27;p80">
              <a:extLst>
                <a:ext uri="{FF2B5EF4-FFF2-40B4-BE49-F238E27FC236}">
                  <a16:creationId xmlns:a16="http://schemas.microsoft.com/office/drawing/2014/main" id="{4DA656B3-89DF-4EEF-C256-51C39F0759D4}"/>
                </a:ext>
              </a:extLst>
            </p:cNvPr>
            <p:cNvSpPr/>
            <p:nvPr/>
          </p:nvSpPr>
          <p:spPr>
            <a:xfrm>
              <a:off x="2992175" y="4834875"/>
              <a:ext cx="105625" cy="89200"/>
            </a:xfrm>
            <a:custGeom>
              <a:avLst/>
              <a:gdLst/>
              <a:ahLst/>
              <a:cxnLst/>
              <a:rect l="l" t="t" r="r" b="b"/>
              <a:pathLst>
                <a:path w="4225" h="3568" fill="none" extrusionOk="0">
                  <a:moveTo>
                    <a:pt x="4224" y="0"/>
                  </a:moveTo>
                  <a:lnTo>
                    <a:pt x="1" y="3568"/>
                  </a:lnTo>
                </a:path>
              </a:pathLst>
            </a:custGeom>
            <a:noFill/>
            <a:ln w="4875" cap="rnd" cmpd="sng">
              <a:solidFill>
                <a:srgbClr val="FFFFFF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28;p80">
              <a:extLst>
                <a:ext uri="{FF2B5EF4-FFF2-40B4-BE49-F238E27FC236}">
                  <a16:creationId xmlns:a16="http://schemas.microsoft.com/office/drawing/2014/main" id="{64136639-128D-571F-283A-5B071096E495}"/>
                </a:ext>
              </a:extLst>
            </p:cNvPr>
            <p:cNvSpPr/>
            <p:nvPr/>
          </p:nvSpPr>
          <p:spPr>
            <a:xfrm>
              <a:off x="2939375" y="4921500"/>
              <a:ext cx="169425" cy="143275"/>
            </a:xfrm>
            <a:custGeom>
              <a:avLst/>
              <a:gdLst/>
              <a:ahLst/>
              <a:cxnLst/>
              <a:rect l="l" t="t" r="r" b="b"/>
              <a:pathLst>
                <a:path w="6777" h="5731" fill="none" extrusionOk="0">
                  <a:moveTo>
                    <a:pt x="6777" y="0"/>
                  </a:moveTo>
                  <a:lnTo>
                    <a:pt x="1" y="5731"/>
                  </a:lnTo>
                </a:path>
              </a:pathLst>
            </a:custGeom>
            <a:noFill/>
            <a:ln w="487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29;p80">
              <a:extLst>
                <a:ext uri="{FF2B5EF4-FFF2-40B4-BE49-F238E27FC236}">
                  <a16:creationId xmlns:a16="http://schemas.microsoft.com/office/drawing/2014/main" id="{D8C21829-EE24-90DC-0EFA-EA67930D7A20}"/>
                </a:ext>
              </a:extLst>
            </p:cNvPr>
            <p:cNvSpPr/>
            <p:nvPr/>
          </p:nvSpPr>
          <p:spPr>
            <a:xfrm>
              <a:off x="3445025" y="4672625"/>
              <a:ext cx="37450" cy="32025"/>
            </a:xfrm>
            <a:custGeom>
              <a:avLst/>
              <a:gdLst/>
              <a:ahLst/>
              <a:cxnLst/>
              <a:rect l="l" t="t" r="r" b="b"/>
              <a:pathLst>
                <a:path w="1498" h="1281" extrusionOk="0">
                  <a:moveTo>
                    <a:pt x="852" y="1"/>
                  </a:moveTo>
                  <a:cubicBezTo>
                    <a:pt x="278" y="1"/>
                    <a:pt x="1" y="688"/>
                    <a:pt x="401" y="1088"/>
                  </a:cubicBezTo>
                  <a:cubicBezTo>
                    <a:pt x="531" y="1221"/>
                    <a:pt x="692" y="1281"/>
                    <a:pt x="851" y="1281"/>
                  </a:cubicBezTo>
                  <a:cubicBezTo>
                    <a:pt x="1180" y="1281"/>
                    <a:pt x="1498" y="1024"/>
                    <a:pt x="1498" y="636"/>
                  </a:cubicBezTo>
                  <a:cubicBezTo>
                    <a:pt x="1498" y="278"/>
                    <a:pt x="1211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30;p80">
              <a:extLst>
                <a:ext uri="{FF2B5EF4-FFF2-40B4-BE49-F238E27FC236}">
                  <a16:creationId xmlns:a16="http://schemas.microsoft.com/office/drawing/2014/main" id="{96D4B963-462F-3F30-39D4-8415128A7F78}"/>
                </a:ext>
              </a:extLst>
            </p:cNvPr>
            <p:cNvSpPr/>
            <p:nvPr/>
          </p:nvSpPr>
          <p:spPr>
            <a:xfrm>
              <a:off x="4311800" y="4548650"/>
              <a:ext cx="307300" cy="280025"/>
            </a:xfrm>
            <a:custGeom>
              <a:avLst/>
              <a:gdLst/>
              <a:ahLst/>
              <a:cxnLst/>
              <a:rect l="l" t="t" r="r" b="b"/>
              <a:pathLst>
                <a:path w="12292" h="11201" extrusionOk="0">
                  <a:moveTo>
                    <a:pt x="6142" y="1"/>
                  </a:moveTo>
                  <a:cubicBezTo>
                    <a:pt x="4708" y="1"/>
                    <a:pt x="3276" y="547"/>
                    <a:pt x="2184" y="1638"/>
                  </a:cubicBezTo>
                  <a:cubicBezTo>
                    <a:pt x="0" y="3822"/>
                    <a:pt x="0" y="7369"/>
                    <a:pt x="2184" y="9563"/>
                  </a:cubicBezTo>
                  <a:cubicBezTo>
                    <a:pt x="3276" y="10655"/>
                    <a:pt x="4708" y="11200"/>
                    <a:pt x="6142" y="11200"/>
                  </a:cubicBezTo>
                  <a:cubicBezTo>
                    <a:pt x="7576" y="11200"/>
                    <a:pt x="9011" y="10655"/>
                    <a:pt x="10108" y="9563"/>
                  </a:cubicBezTo>
                  <a:cubicBezTo>
                    <a:pt x="12292" y="7369"/>
                    <a:pt x="12292" y="3822"/>
                    <a:pt x="10108" y="1638"/>
                  </a:cubicBezTo>
                  <a:cubicBezTo>
                    <a:pt x="9011" y="547"/>
                    <a:pt x="7576" y="1"/>
                    <a:pt x="6142" y="1"/>
                  </a:cubicBezTo>
                  <a:close/>
                </a:path>
              </a:pathLst>
            </a:custGeom>
            <a:solidFill>
              <a:srgbClr val="FFFFFF"/>
            </a:solidFill>
            <a:ln w="7425" cap="flat" cmpd="sng">
              <a:solidFill>
                <a:schemeClr val="accent3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31;p80">
              <a:extLst>
                <a:ext uri="{FF2B5EF4-FFF2-40B4-BE49-F238E27FC236}">
                  <a16:creationId xmlns:a16="http://schemas.microsoft.com/office/drawing/2014/main" id="{A3AC2952-6584-4638-FD59-2E6528E83F41}"/>
                </a:ext>
              </a:extLst>
            </p:cNvPr>
            <p:cNvSpPr/>
            <p:nvPr/>
          </p:nvSpPr>
          <p:spPr>
            <a:xfrm>
              <a:off x="4397650" y="4648550"/>
              <a:ext cx="27450" cy="112775"/>
            </a:xfrm>
            <a:custGeom>
              <a:avLst/>
              <a:gdLst/>
              <a:ahLst/>
              <a:cxnLst/>
              <a:rect l="l" t="t" r="r" b="b"/>
              <a:pathLst>
                <a:path w="1098" h="4511" extrusionOk="0">
                  <a:moveTo>
                    <a:pt x="1" y="0"/>
                  </a:moveTo>
                  <a:lnTo>
                    <a:pt x="1" y="4511"/>
                  </a:lnTo>
                  <a:lnTo>
                    <a:pt x="1098" y="4511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32;p80">
              <a:extLst>
                <a:ext uri="{FF2B5EF4-FFF2-40B4-BE49-F238E27FC236}">
                  <a16:creationId xmlns:a16="http://schemas.microsoft.com/office/drawing/2014/main" id="{DACEBC12-A425-1B03-43B3-EA347E2D6D52}"/>
                </a:ext>
              </a:extLst>
            </p:cNvPr>
            <p:cNvSpPr/>
            <p:nvPr/>
          </p:nvSpPr>
          <p:spPr>
            <a:xfrm>
              <a:off x="4449925" y="4628800"/>
              <a:ext cx="27450" cy="132525"/>
            </a:xfrm>
            <a:custGeom>
              <a:avLst/>
              <a:gdLst/>
              <a:ahLst/>
              <a:cxnLst/>
              <a:rect l="l" t="t" r="r" b="b"/>
              <a:pathLst>
                <a:path w="1098" h="5301" extrusionOk="0">
                  <a:moveTo>
                    <a:pt x="1" y="1"/>
                  </a:moveTo>
                  <a:lnTo>
                    <a:pt x="1" y="5301"/>
                  </a:lnTo>
                  <a:lnTo>
                    <a:pt x="1098" y="5301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33;p80">
              <a:extLst>
                <a:ext uri="{FF2B5EF4-FFF2-40B4-BE49-F238E27FC236}">
                  <a16:creationId xmlns:a16="http://schemas.microsoft.com/office/drawing/2014/main" id="{1C401C18-F5FA-5DA3-6E6B-0DC318F5F39B}"/>
                </a:ext>
              </a:extLst>
            </p:cNvPr>
            <p:cNvSpPr/>
            <p:nvPr/>
          </p:nvSpPr>
          <p:spPr>
            <a:xfrm>
              <a:off x="4502225" y="4601900"/>
              <a:ext cx="27175" cy="159425"/>
            </a:xfrm>
            <a:custGeom>
              <a:avLst/>
              <a:gdLst/>
              <a:ahLst/>
              <a:cxnLst/>
              <a:rect l="l" t="t" r="r" b="b"/>
              <a:pathLst>
                <a:path w="1087" h="6377" extrusionOk="0">
                  <a:moveTo>
                    <a:pt x="0" y="0"/>
                  </a:moveTo>
                  <a:lnTo>
                    <a:pt x="0" y="6377"/>
                  </a:lnTo>
                  <a:lnTo>
                    <a:pt x="1087" y="6377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34;p80">
              <a:extLst>
                <a:ext uri="{FF2B5EF4-FFF2-40B4-BE49-F238E27FC236}">
                  <a16:creationId xmlns:a16="http://schemas.microsoft.com/office/drawing/2014/main" id="{CC28F093-CAD3-83E7-37D3-34BEB2115600}"/>
                </a:ext>
              </a:extLst>
            </p:cNvPr>
            <p:cNvSpPr/>
            <p:nvPr/>
          </p:nvSpPr>
          <p:spPr>
            <a:xfrm>
              <a:off x="3042150" y="3877900"/>
              <a:ext cx="154050" cy="154300"/>
            </a:xfrm>
            <a:custGeom>
              <a:avLst/>
              <a:gdLst/>
              <a:ahLst/>
              <a:cxnLst/>
              <a:rect l="l" t="t" r="r" b="b"/>
              <a:pathLst>
                <a:path w="6162" h="6172" extrusionOk="0">
                  <a:moveTo>
                    <a:pt x="3086" y="0"/>
                  </a:moveTo>
                  <a:cubicBezTo>
                    <a:pt x="1384" y="0"/>
                    <a:pt x="1" y="1384"/>
                    <a:pt x="1" y="3086"/>
                  </a:cubicBezTo>
                  <a:cubicBezTo>
                    <a:pt x="1" y="4788"/>
                    <a:pt x="1384" y="6172"/>
                    <a:pt x="3086" y="6172"/>
                  </a:cubicBezTo>
                  <a:cubicBezTo>
                    <a:pt x="4788" y="6172"/>
                    <a:pt x="6162" y="4788"/>
                    <a:pt x="6162" y="3086"/>
                  </a:cubicBezTo>
                  <a:cubicBezTo>
                    <a:pt x="6162" y="1384"/>
                    <a:pt x="4788" y="0"/>
                    <a:pt x="3086" y="0"/>
                  </a:cubicBezTo>
                  <a:close/>
                </a:path>
              </a:pathLst>
            </a:custGeom>
            <a:solidFill>
              <a:srgbClr val="FFFFFF"/>
            </a:solidFill>
            <a:ln w="4100" cap="flat" cmpd="sng">
              <a:solidFill>
                <a:srgbClr val="42AFE5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35;p80">
              <a:extLst>
                <a:ext uri="{FF2B5EF4-FFF2-40B4-BE49-F238E27FC236}">
                  <a16:creationId xmlns:a16="http://schemas.microsoft.com/office/drawing/2014/main" id="{27A4418D-8166-0A39-A5B7-0D3D0B6313D2}"/>
                </a:ext>
              </a:extLst>
            </p:cNvPr>
            <p:cNvSpPr/>
            <p:nvPr/>
          </p:nvSpPr>
          <p:spPr>
            <a:xfrm>
              <a:off x="3093400" y="3915575"/>
              <a:ext cx="17725" cy="85625"/>
            </a:xfrm>
            <a:custGeom>
              <a:avLst/>
              <a:gdLst/>
              <a:ahLst/>
              <a:cxnLst/>
              <a:rect l="l" t="t" r="r" b="b"/>
              <a:pathLst>
                <a:path w="709" h="3425" extrusionOk="0">
                  <a:moveTo>
                    <a:pt x="1" y="0"/>
                  </a:moveTo>
                  <a:lnTo>
                    <a:pt x="1" y="3424"/>
                  </a:lnTo>
                  <a:lnTo>
                    <a:pt x="708" y="34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358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36;p80">
              <a:extLst>
                <a:ext uri="{FF2B5EF4-FFF2-40B4-BE49-F238E27FC236}">
                  <a16:creationId xmlns:a16="http://schemas.microsoft.com/office/drawing/2014/main" id="{98C1726A-8D65-4040-B459-3B91F2CB4CD1}"/>
                </a:ext>
              </a:extLst>
            </p:cNvPr>
            <p:cNvSpPr/>
            <p:nvPr/>
          </p:nvSpPr>
          <p:spPr>
            <a:xfrm>
              <a:off x="3127250" y="3915575"/>
              <a:ext cx="17700" cy="85625"/>
            </a:xfrm>
            <a:custGeom>
              <a:avLst/>
              <a:gdLst/>
              <a:ahLst/>
              <a:cxnLst/>
              <a:rect l="l" t="t" r="r" b="b"/>
              <a:pathLst>
                <a:path w="708" h="3425" extrusionOk="0">
                  <a:moveTo>
                    <a:pt x="0" y="0"/>
                  </a:moveTo>
                  <a:lnTo>
                    <a:pt x="0" y="3424"/>
                  </a:lnTo>
                  <a:lnTo>
                    <a:pt x="707" y="34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66B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37;p80">
              <a:extLst>
                <a:ext uri="{FF2B5EF4-FFF2-40B4-BE49-F238E27FC236}">
                  <a16:creationId xmlns:a16="http://schemas.microsoft.com/office/drawing/2014/main" id="{D0EB99C6-B2E6-E5D9-13AF-0EF73F63B2D7}"/>
                </a:ext>
              </a:extLst>
            </p:cNvPr>
            <p:cNvSpPr/>
            <p:nvPr/>
          </p:nvSpPr>
          <p:spPr>
            <a:xfrm>
              <a:off x="3102375" y="3903000"/>
              <a:ext cx="25" cy="105625"/>
            </a:xfrm>
            <a:custGeom>
              <a:avLst/>
              <a:gdLst/>
              <a:ahLst/>
              <a:cxnLst/>
              <a:rect l="l" t="t" r="r" b="b"/>
              <a:pathLst>
                <a:path w="1" h="4225" fill="none" extrusionOk="0">
                  <a:moveTo>
                    <a:pt x="1" y="1"/>
                  </a:moveTo>
                  <a:lnTo>
                    <a:pt x="1" y="4224"/>
                  </a:lnTo>
                </a:path>
              </a:pathLst>
            </a:custGeom>
            <a:noFill/>
            <a:ln w="2825" cap="flat" cmpd="sng">
              <a:solidFill>
                <a:srgbClr val="358AD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38;p80">
              <a:extLst>
                <a:ext uri="{FF2B5EF4-FFF2-40B4-BE49-F238E27FC236}">
                  <a16:creationId xmlns:a16="http://schemas.microsoft.com/office/drawing/2014/main" id="{5BCA7CE2-1BEB-9AE9-B7E8-67EF1F3B6DA5}"/>
                </a:ext>
              </a:extLst>
            </p:cNvPr>
            <p:cNvSpPr/>
            <p:nvPr/>
          </p:nvSpPr>
          <p:spPr>
            <a:xfrm>
              <a:off x="3135950" y="3903000"/>
              <a:ext cx="25" cy="105625"/>
            </a:xfrm>
            <a:custGeom>
              <a:avLst/>
              <a:gdLst/>
              <a:ahLst/>
              <a:cxnLst/>
              <a:rect l="l" t="t" r="r" b="b"/>
              <a:pathLst>
                <a:path w="1" h="4225" fill="none" extrusionOk="0">
                  <a:moveTo>
                    <a:pt x="1" y="1"/>
                  </a:moveTo>
                  <a:lnTo>
                    <a:pt x="1" y="4224"/>
                  </a:lnTo>
                </a:path>
              </a:pathLst>
            </a:custGeom>
            <a:noFill/>
            <a:ln w="2825" cap="flat" cmpd="sng">
              <a:solidFill>
                <a:srgbClr val="66BAFF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39;p80">
              <a:extLst>
                <a:ext uri="{FF2B5EF4-FFF2-40B4-BE49-F238E27FC236}">
                  <a16:creationId xmlns:a16="http://schemas.microsoft.com/office/drawing/2014/main" id="{61CB7B3C-2AD0-BC73-3330-8358B26F6004}"/>
                </a:ext>
              </a:extLst>
            </p:cNvPr>
            <p:cNvSpPr/>
            <p:nvPr/>
          </p:nvSpPr>
          <p:spPr>
            <a:xfrm>
              <a:off x="4476600" y="4334850"/>
              <a:ext cx="214275" cy="195250"/>
            </a:xfrm>
            <a:custGeom>
              <a:avLst/>
              <a:gdLst/>
              <a:ahLst/>
              <a:cxnLst/>
              <a:rect l="l" t="t" r="r" b="b"/>
              <a:pathLst>
                <a:path w="8571" h="7810" extrusionOk="0">
                  <a:moveTo>
                    <a:pt x="4285" y="0"/>
                  </a:moveTo>
                  <a:cubicBezTo>
                    <a:pt x="3286" y="0"/>
                    <a:pt x="2286" y="380"/>
                    <a:pt x="1528" y="1138"/>
                  </a:cubicBezTo>
                  <a:cubicBezTo>
                    <a:pt x="0" y="2666"/>
                    <a:pt x="0" y="5136"/>
                    <a:pt x="1528" y="6664"/>
                  </a:cubicBezTo>
                  <a:cubicBezTo>
                    <a:pt x="2286" y="7428"/>
                    <a:pt x="3286" y="7810"/>
                    <a:pt x="4285" y="7810"/>
                  </a:cubicBezTo>
                  <a:cubicBezTo>
                    <a:pt x="5285" y="7810"/>
                    <a:pt x="6284" y="7428"/>
                    <a:pt x="7043" y="6664"/>
                  </a:cubicBezTo>
                  <a:cubicBezTo>
                    <a:pt x="8570" y="5136"/>
                    <a:pt x="8570" y="2666"/>
                    <a:pt x="7043" y="1138"/>
                  </a:cubicBezTo>
                  <a:cubicBezTo>
                    <a:pt x="6284" y="380"/>
                    <a:pt x="5285" y="0"/>
                    <a:pt x="4285" y="0"/>
                  </a:cubicBezTo>
                  <a:close/>
                </a:path>
              </a:pathLst>
            </a:custGeom>
            <a:solidFill>
              <a:srgbClr val="FFFFFF"/>
            </a:solidFill>
            <a:ln w="7425" cap="flat" cmpd="sng">
              <a:solidFill>
                <a:schemeClr val="accent3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40;p80">
              <a:extLst>
                <a:ext uri="{FF2B5EF4-FFF2-40B4-BE49-F238E27FC236}">
                  <a16:creationId xmlns:a16="http://schemas.microsoft.com/office/drawing/2014/main" id="{756401A7-5F60-C72F-6492-05657B0BB1B6}"/>
                </a:ext>
              </a:extLst>
            </p:cNvPr>
            <p:cNvSpPr/>
            <p:nvPr/>
          </p:nvSpPr>
          <p:spPr>
            <a:xfrm>
              <a:off x="4552700" y="4364075"/>
              <a:ext cx="62050" cy="136625"/>
            </a:xfrm>
            <a:custGeom>
              <a:avLst/>
              <a:gdLst/>
              <a:ahLst/>
              <a:cxnLst/>
              <a:rect l="l" t="t" r="r" b="b"/>
              <a:pathLst>
                <a:path w="2482" h="5465" extrusionOk="0">
                  <a:moveTo>
                    <a:pt x="1057" y="0"/>
                  </a:moveTo>
                  <a:lnTo>
                    <a:pt x="1057" y="677"/>
                  </a:lnTo>
                  <a:cubicBezTo>
                    <a:pt x="452" y="769"/>
                    <a:pt x="52" y="1189"/>
                    <a:pt x="52" y="1743"/>
                  </a:cubicBezTo>
                  <a:cubicBezTo>
                    <a:pt x="52" y="2327"/>
                    <a:pt x="472" y="2635"/>
                    <a:pt x="1149" y="2901"/>
                  </a:cubicBezTo>
                  <a:cubicBezTo>
                    <a:pt x="1651" y="3096"/>
                    <a:pt x="1908" y="3311"/>
                    <a:pt x="1908" y="3691"/>
                  </a:cubicBezTo>
                  <a:cubicBezTo>
                    <a:pt x="1908" y="4070"/>
                    <a:pt x="1590" y="4337"/>
                    <a:pt x="1118" y="4337"/>
                  </a:cubicBezTo>
                  <a:cubicBezTo>
                    <a:pt x="770" y="4337"/>
                    <a:pt x="442" y="4234"/>
                    <a:pt x="155" y="4049"/>
                  </a:cubicBezTo>
                  <a:lnTo>
                    <a:pt x="1" y="4501"/>
                  </a:lnTo>
                  <a:cubicBezTo>
                    <a:pt x="298" y="4685"/>
                    <a:pt x="657" y="4788"/>
                    <a:pt x="1016" y="4788"/>
                  </a:cubicBezTo>
                  <a:lnTo>
                    <a:pt x="1016" y="5464"/>
                  </a:lnTo>
                  <a:lnTo>
                    <a:pt x="1426" y="5454"/>
                  </a:lnTo>
                  <a:lnTo>
                    <a:pt x="1426" y="4767"/>
                  </a:lnTo>
                  <a:cubicBezTo>
                    <a:pt x="2113" y="4654"/>
                    <a:pt x="2482" y="4162"/>
                    <a:pt x="2482" y="3629"/>
                  </a:cubicBezTo>
                  <a:cubicBezTo>
                    <a:pt x="2482" y="3045"/>
                    <a:pt x="2133" y="2696"/>
                    <a:pt x="1457" y="2419"/>
                  </a:cubicBezTo>
                  <a:cubicBezTo>
                    <a:pt x="872" y="2173"/>
                    <a:pt x="626" y="2009"/>
                    <a:pt x="626" y="1661"/>
                  </a:cubicBezTo>
                  <a:cubicBezTo>
                    <a:pt x="626" y="1394"/>
                    <a:pt x="821" y="1087"/>
                    <a:pt x="1334" y="1087"/>
                  </a:cubicBezTo>
                  <a:cubicBezTo>
                    <a:pt x="1631" y="1087"/>
                    <a:pt x="1918" y="1159"/>
                    <a:pt x="2174" y="1312"/>
                  </a:cubicBezTo>
                  <a:lnTo>
                    <a:pt x="2338" y="872"/>
                  </a:lnTo>
                  <a:cubicBezTo>
                    <a:pt x="2072" y="718"/>
                    <a:pt x="1774" y="646"/>
                    <a:pt x="1477" y="646"/>
                  </a:cubicBezTo>
                  <a:lnTo>
                    <a:pt x="1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41;p80">
              <a:extLst>
                <a:ext uri="{FF2B5EF4-FFF2-40B4-BE49-F238E27FC236}">
                  <a16:creationId xmlns:a16="http://schemas.microsoft.com/office/drawing/2014/main" id="{1FCF9C4E-B962-FFE9-07AB-72882982DDFD}"/>
                </a:ext>
              </a:extLst>
            </p:cNvPr>
            <p:cNvSpPr/>
            <p:nvPr/>
          </p:nvSpPr>
          <p:spPr>
            <a:xfrm>
              <a:off x="2864550" y="4147825"/>
              <a:ext cx="243500" cy="226450"/>
            </a:xfrm>
            <a:custGeom>
              <a:avLst/>
              <a:gdLst/>
              <a:ahLst/>
              <a:cxnLst/>
              <a:rect l="l" t="t" r="r" b="b"/>
              <a:pathLst>
                <a:path w="9740" h="9058" extrusionOk="0">
                  <a:moveTo>
                    <a:pt x="4866" y="0"/>
                  </a:moveTo>
                  <a:cubicBezTo>
                    <a:pt x="2683" y="0"/>
                    <a:pt x="760" y="1577"/>
                    <a:pt x="400" y="3801"/>
                  </a:cubicBezTo>
                  <a:cubicBezTo>
                    <a:pt x="0" y="6272"/>
                    <a:pt x="1671" y="8599"/>
                    <a:pt x="4142" y="8999"/>
                  </a:cubicBezTo>
                  <a:cubicBezTo>
                    <a:pt x="4388" y="9039"/>
                    <a:pt x="4632" y="9058"/>
                    <a:pt x="4874" y="9058"/>
                  </a:cubicBezTo>
                  <a:cubicBezTo>
                    <a:pt x="7057" y="9058"/>
                    <a:pt x="8979" y="7481"/>
                    <a:pt x="9339" y="5257"/>
                  </a:cubicBezTo>
                  <a:cubicBezTo>
                    <a:pt x="9739" y="2786"/>
                    <a:pt x="8058" y="459"/>
                    <a:pt x="5598" y="59"/>
                  </a:cubicBezTo>
                  <a:cubicBezTo>
                    <a:pt x="5352" y="20"/>
                    <a:pt x="5107" y="0"/>
                    <a:pt x="4866" y="0"/>
                  </a:cubicBezTo>
                  <a:close/>
                </a:path>
              </a:pathLst>
            </a:custGeom>
            <a:solidFill>
              <a:srgbClr val="FFFFFF"/>
            </a:solidFill>
            <a:ln w="7425" cap="flat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42;p80">
              <a:extLst>
                <a:ext uri="{FF2B5EF4-FFF2-40B4-BE49-F238E27FC236}">
                  <a16:creationId xmlns:a16="http://schemas.microsoft.com/office/drawing/2014/main" id="{841F6779-EC16-637D-4B12-6B3FCAB0733A}"/>
                </a:ext>
              </a:extLst>
            </p:cNvPr>
            <p:cNvSpPr/>
            <p:nvPr/>
          </p:nvSpPr>
          <p:spPr>
            <a:xfrm>
              <a:off x="2909150" y="4222600"/>
              <a:ext cx="138150" cy="86125"/>
            </a:xfrm>
            <a:custGeom>
              <a:avLst/>
              <a:gdLst/>
              <a:ahLst/>
              <a:cxnLst/>
              <a:rect l="l" t="t" r="r" b="b"/>
              <a:pathLst>
                <a:path w="5526" h="3445" fill="none" extrusionOk="0">
                  <a:moveTo>
                    <a:pt x="0" y="3445"/>
                  </a:moveTo>
                  <a:lnTo>
                    <a:pt x="974" y="1876"/>
                  </a:lnTo>
                  <a:lnTo>
                    <a:pt x="1979" y="2799"/>
                  </a:lnTo>
                  <a:lnTo>
                    <a:pt x="3178" y="964"/>
                  </a:lnTo>
                  <a:lnTo>
                    <a:pt x="4121" y="1876"/>
                  </a:lnTo>
                  <a:lnTo>
                    <a:pt x="5526" y="0"/>
                  </a:lnTo>
                </a:path>
              </a:pathLst>
            </a:custGeom>
            <a:solidFill>
              <a:schemeClr val="lt2"/>
            </a:solidFill>
            <a:ln w="4350" cap="rnd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43;p80">
              <a:extLst>
                <a:ext uri="{FF2B5EF4-FFF2-40B4-BE49-F238E27FC236}">
                  <a16:creationId xmlns:a16="http://schemas.microsoft.com/office/drawing/2014/main" id="{116DFDA2-42A4-5F7A-9770-24ADBD657386}"/>
                </a:ext>
              </a:extLst>
            </p:cNvPr>
            <p:cNvSpPr/>
            <p:nvPr/>
          </p:nvSpPr>
          <p:spPr>
            <a:xfrm>
              <a:off x="2922200" y="4260525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708"/>
                    <a:pt x="206" y="903"/>
                    <a:pt x="452" y="903"/>
                  </a:cubicBezTo>
                  <a:cubicBezTo>
                    <a:pt x="708" y="903"/>
                    <a:pt x="903" y="708"/>
                    <a:pt x="903" y="452"/>
                  </a:cubicBezTo>
                  <a:cubicBezTo>
                    <a:pt x="903" y="206"/>
                    <a:pt x="7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44;p80">
              <a:extLst>
                <a:ext uri="{FF2B5EF4-FFF2-40B4-BE49-F238E27FC236}">
                  <a16:creationId xmlns:a16="http://schemas.microsoft.com/office/drawing/2014/main" id="{EE3CDD14-15EE-8509-5E0F-0FC5AD4B4A31}"/>
                </a:ext>
              </a:extLst>
            </p:cNvPr>
            <p:cNvSpPr/>
            <p:nvPr/>
          </p:nvSpPr>
          <p:spPr>
            <a:xfrm>
              <a:off x="2943475" y="4281275"/>
              <a:ext cx="26425" cy="22750"/>
            </a:xfrm>
            <a:custGeom>
              <a:avLst/>
              <a:gdLst/>
              <a:ahLst/>
              <a:cxnLst/>
              <a:rect l="l" t="t" r="r" b="b"/>
              <a:pathLst>
                <a:path w="1057" h="910" extrusionOk="0">
                  <a:moveTo>
                    <a:pt x="606" y="1"/>
                  </a:moveTo>
                  <a:cubicBezTo>
                    <a:pt x="206" y="1"/>
                    <a:pt x="1" y="493"/>
                    <a:pt x="288" y="780"/>
                  </a:cubicBezTo>
                  <a:cubicBezTo>
                    <a:pt x="380" y="869"/>
                    <a:pt x="493" y="909"/>
                    <a:pt x="603" y="909"/>
                  </a:cubicBezTo>
                  <a:cubicBezTo>
                    <a:pt x="835" y="909"/>
                    <a:pt x="1057" y="730"/>
                    <a:pt x="1057" y="452"/>
                  </a:cubicBezTo>
                  <a:cubicBezTo>
                    <a:pt x="1057" y="206"/>
                    <a:pt x="852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45;p80">
              <a:extLst>
                <a:ext uri="{FF2B5EF4-FFF2-40B4-BE49-F238E27FC236}">
                  <a16:creationId xmlns:a16="http://schemas.microsoft.com/office/drawing/2014/main" id="{5193B715-DCB1-03B6-EE7C-06A588E41A37}"/>
                </a:ext>
              </a:extLst>
            </p:cNvPr>
            <p:cNvSpPr/>
            <p:nvPr/>
          </p:nvSpPr>
          <p:spPr>
            <a:xfrm>
              <a:off x="2978075" y="4234125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698"/>
                    <a:pt x="206" y="903"/>
                    <a:pt x="452" y="903"/>
                  </a:cubicBezTo>
                  <a:cubicBezTo>
                    <a:pt x="698" y="903"/>
                    <a:pt x="903" y="698"/>
                    <a:pt x="903" y="452"/>
                  </a:cubicBezTo>
                  <a:cubicBezTo>
                    <a:pt x="903" y="206"/>
                    <a:pt x="69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46;p80">
              <a:extLst>
                <a:ext uri="{FF2B5EF4-FFF2-40B4-BE49-F238E27FC236}">
                  <a16:creationId xmlns:a16="http://schemas.microsoft.com/office/drawing/2014/main" id="{9EF7042B-9DE5-9C78-9CF8-382A78865587}"/>
                </a:ext>
              </a:extLst>
            </p:cNvPr>
            <p:cNvSpPr/>
            <p:nvPr/>
          </p:nvSpPr>
          <p:spPr>
            <a:xfrm>
              <a:off x="3000625" y="4258725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698"/>
                    <a:pt x="206" y="903"/>
                    <a:pt x="452" y="903"/>
                  </a:cubicBezTo>
                  <a:cubicBezTo>
                    <a:pt x="708" y="903"/>
                    <a:pt x="903" y="698"/>
                    <a:pt x="903" y="452"/>
                  </a:cubicBezTo>
                  <a:cubicBezTo>
                    <a:pt x="903" y="206"/>
                    <a:pt x="7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047;p80">
              <a:extLst>
                <a:ext uri="{FF2B5EF4-FFF2-40B4-BE49-F238E27FC236}">
                  <a16:creationId xmlns:a16="http://schemas.microsoft.com/office/drawing/2014/main" id="{8D8BE183-7348-8848-5DE6-4601B2D351C5}"/>
                </a:ext>
              </a:extLst>
            </p:cNvPr>
            <p:cNvSpPr/>
            <p:nvPr/>
          </p:nvSpPr>
          <p:spPr>
            <a:xfrm>
              <a:off x="3031650" y="4210300"/>
              <a:ext cx="27950" cy="28475"/>
            </a:xfrm>
            <a:custGeom>
              <a:avLst/>
              <a:gdLst/>
              <a:ahLst/>
              <a:cxnLst/>
              <a:rect l="l" t="t" r="r" b="b"/>
              <a:pathLst>
                <a:path w="1118" h="1139" extrusionOk="0">
                  <a:moveTo>
                    <a:pt x="1118" y="0"/>
                  </a:moveTo>
                  <a:lnTo>
                    <a:pt x="0" y="308"/>
                  </a:lnTo>
                  <a:lnTo>
                    <a:pt x="913" y="1138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048;p80">
              <a:extLst>
                <a:ext uri="{FF2B5EF4-FFF2-40B4-BE49-F238E27FC236}">
                  <a16:creationId xmlns:a16="http://schemas.microsoft.com/office/drawing/2014/main" id="{6BE2DA83-071B-19B5-058E-16FACB97C481}"/>
                </a:ext>
              </a:extLst>
            </p:cNvPr>
            <p:cNvSpPr/>
            <p:nvPr/>
          </p:nvSpPr>
          <p:spPr>
            <a:xfrm>
              <a:off x="4039875" y="3915300"/>
              <a:ext cx="591275" cy="375750"/>
            </a:xfrm>
            <a:custGeom>
              <a:avLst/>
              <a:gdLst/>
              <a:ahLst/>
              <a:cxnLst/>
              <a:rect l="l" t="t" r="r" b="b"/>
              <a:pathLst>
                <a:path w="23651" h="15030" extrusionOk="0">
                  <a:moveTo>
                    <a:pt x="687" y="1"/>
                  </a:moveTo>
                  <a:cubicBezTo>
                    <a:pt x="308" y="1"/>
                    <a:pt x="1" y="308"/>
                    <a:pt x="1" y="688"/>
                  </a:cubicBezTo>
                  <a:lnTo>
                    <a:pt x="1" y="14343"/>
                  </a:lnTo>
                  <a:cubicBezTo>
                    <a:pt x="1" y="14722"/>
                    <a:pt x="308" y="15029"/>
                    <a:pt x="687" y="15029"/>
                  </a:cubicBezTo>
                  <a:lnTo>
                    <a:pt x="22964" y="15029"/>
                  </a:lnTo>
                  <a:cubicBezTo>
                    <a:pt x="23343" y="15029"/>
                    <a:pt x="23651" y="14722"/>
                    <a:pt x="23651" y="14343"/>
                  </a:cubicBezTo>
                  <a:lnTo>
                    <a:pt x="23651" y="688"/>
                  </a:lnTo>
                  <a:cubicBezTo>
                    <a:pt x="23651" y="308"/>
                    <a:pt x="23343" y="1"/>
                    <a:pt x="22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049;p80">
              <a:extLst>
                <a:ext uri="{FF2B5EF4-FFF2-40B4-BE49-F238E27FC236}">
                  <a16:creationId xmlns:a16="http://schemas.microsoft.com/office/drawing/2014/main" id="{2BD66025-40E3-8C27-8E49-CA90C50C46AF}"/>
                </a:ext>
              </a:extLst>
            </p:cNvPr>
            <p:cNvSpPr/>
            <p:nvPr/>
          </p:nvSpPr>
          <p:spPr>
            <a:xfrm>
              <a:off x="4063200" y="3935300"/>
              <a:ext cx="544625" cy="335750"/>
            </a:xfrm>
            <a:custGeom>
              <a:avLst/>
              <a:gdLst/>
              <a:ahLst/>
              <a:cxnLst/>
              <a:rect l="l" t="t" r="r" b="b"/>
              <a:pathLst>
                <a:path w="21785" h="13430" fill="none" extrusionOk="0">
                  <a:moveTo>
                    <a:pt x="0" y="0"/>
                  </a:moveTo>
                  <a:lnTo>
                    <a:pt x="21785" y="0"/>
                  </a:lnTo>
                  <a:lnTo>
                    <a:pt x="21785" y="13430"/>
                  </a:lnTo>
                  <a:lnTo>
                    <a:pt x="0" y="13430"/>
                  </a:lnTo>
                  <a:close/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050;p80">
              <a:extLst>
                <a:ext uri="{FF2B5EF4-FFF2-40B4-BE49-F238E27FC236}">
                  <a16:creationId xmlns:a16="http://schemas.microsoft.com/office/drawing/2014/main" id="{83275240-D82F-7804-F63E-312086D0005F}"/>
                </a:ext>
              </a:extLst>
            </p:cNvPr>
            <p:cNvSpPr/>
            <p:nvPr/>
          </p:nvSpPr>
          <p:spPr>
            <a:xfrm>
              <a:off x="4063200" y="393530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051;p80">
              <a:extLst>
                <a:ext uri="{FF2B5EF4-FFF2-40B4-BE49-F238E27FC236}">
                  <a16:creationId xmlns:a16="http://schemas.microsoft.com/office/drawing/2014/main" id="{97E5ECBF-74E4-EB9D-0A94-E6D8E1D82AA5}"/>
                </a:ext>
              </a:extLst>
            </p:cNvPr>
            <p:cNvSpPr/>
            <p:nvPr/>
          </p:nvSpPr>
          <p:spPr>
            <a:xfrm>
              <a:off x="4063200" y="39550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052;p80">
              <a:extLst>
                <a:ext uri="{FF2B5EF4-FFF2-40B4-BE49-F238E27FC236}">
                  <a16:creationId xmlns:a16="http://schemas.microsoft.com/office/drawing/2014/main" id="{26C236E5-4D7A-2D94-3044-CE1110CDA63E}"/>
                </a:ext>
              </a:extLst>
            </p:cNvPr>
            <p:cNvSpPr/>
            <p:nvPr/>
          </p:nvSpPr>
          <p:spPr>
            <a:xfrm>
              <a:off x="4063200" y="39747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053;p80">
              <a:extLst>
                <a:ext uri="{FF2B5EF4-FFF2-40B4-BE49-F238E27FC236}">
                  <a16:creationId xmlns:a16="http://schemas.microsoft.com/office/drawing/2014/main" id="{4A0ADF5D-3A5D-3F3E-C3D4-EB107E9AC265}"/>
                </a:ext>
              </a:extLst>
            </p:cNvPr>
            <p:cNvSpPr/>
            <p:nvPr/>
          </p:nvSpPr>
          <p:spPr>
            <a:xfrm>
              <a:off x="4063200" y="399450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054;p80">
              <a:extLst>
                <a:ext uri="{FF2B5EF4-FFF2-40B4-BE49-F238E27FC236}">
                  <a16:creationId xmlns:a16="http://schemas.microsoft.com/office/drawing/2014/main" id="{4B5DA35E-752A-EC45-07FC-57B995A1D3A0}"/>
                </a:ext>
              </a:extLst>
            </p:cNvPr>
            <p:cNvSpPr/>
            <p:nvPr/>
          </p:nvSpPr>
          <p:spPr>
            <a:xfrm>
              <a:off x="4063200" y="40142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055;p80">
              <a:extLst>
                <a:ext uri="{FF2B5EF4-FFF2-40B4-BE49-F238E27FC236}">
                  <a16:creationId xmlns:a16="http://schemas.microsoft.com/office/drawing/2014/main" id="{17E3C837-8E5D-265E-798E-415B4497583E}"/>
                </a:ext>
              </a:extLst>
            </p:cNvPr>
            <p:cNvSpPr/>
            <p:nvPr/>
          </p:nvSpPr>
          <p:spPr>
            <a:xfrm>
              <a:off x="4063200" y="40339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056;p80">
              <a:extLst>
                <a:ext uri="{FF2B5EF4-FFF2-40B4-BE49-F238E27FC236}">
                  <a16:creationId xmlns:a16="http://schemas.microsoft.com/office/drawing/2014/main" id="{DCFFAD5D-0549-73C3-3359-34C6749F22E2}"/>
                </a:ext>
              </a:extLst>
            </p:cNvPr>
            <p:cNvSpPr/>
            <p:nvPr/>
          </p:nvSpPr>
          <p:spPr>
            <a:xfrm>
              <a:off x="4063200" y="405370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057;p80">
              <a:extLst>
                <a:ext uri="{FF2B5EF4-FFF2-40B4-BE49-F238E27FC236}">
                  <a16:creationId xmlns:a16="http://schemas.microsoft.com/office/drawing/2014/main" id="{DD6DDDDC-8C9F-11DD-2BA7-44F574CF8AB7}"/>
                </a:ext>
              </a:extLst>
            </p:cNvPr>
            <p:cNvSpPr/>
            <p:nvPr/>
          </p:nvSpPr>
          <p:spPr>
            <a:xfrm>
              <a:off x="4063200" y="40731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058;p80">
              <a:extLst>
                <a:ext uri="{FF2B5EF4-FFF2-40B4-BE49-F238E27FC236}">
                  <a16:creationId xmlns:a16="http://schemas.microsoft.com/office/drawing/2014/main" id="{D29ABDAF-53ED-7859-6413-2E96F36C306E}"/>
                </a:ext>
              </a:extLst>
            </p:cNvPr>
            <p:cNvSpPr/>
            <p:nvPr/>
          </p:nvSpPr>
          <p:spPr>
            <a:xfrm>
              <a:off x="4063200" y="40929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059;p80">
              <a:extLst>
                <a:ext uri="{FF2B5EF4-FFF2-40B4-BE49-F238E27FC236}">
                  <a16:creationId xmlns:a16="http://schemas.microsoft.com/office/drawing/2014/main" id="{906536F1-B961-4A66-A59E-3B3080A3FD03}"/>
                </a:ext>
              </a:extLst>
            </p:cNvPr>
            <p:cNvSpPr/>
            <p:nvPr/>
          </p:nvSpPr>
          <p:spPr>
            <a:xfrm>
              <a:off x="4063200" y="411265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060;p80">
              <a:extLst>
                <a:ext uri="{FF2B5EF4-FFF2-40B4-BE49-F238E27FC236}">
                  <a16:creationId xmlns:a16="http://schemas.microsoft.com/office/drawing/2014/main" id="{BE04E9E2-E72A-DC31-C500-564BD2DF5623}"/>
                </a:ext>
              </a:extLst>
            </p:cNvPr>
            <p:cNvSpPr/>
            <p:nvPr/>
          </p:nvSpPr>
          <p:spPr>
            <a:xfrm>
              <a:off x="4063200" y="41323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061;p80">
              <a:extLst>
                <a:ext uri="{FF2B5EF4-FFF2-40B4-BE49-F238E27FC236}">
                  <a16:creationId xmlns:a16="http://schemas.microsoft.com/office/drawing/2014/main" id="{32375FA3-CA1E-DDEB-E85A-C6CBF254CF96}"/>
                </a:ext>
              </a:extLst>
            </p:cNvPr>
            <p:cNvSpPr/>
            <p:nvPr/>
          </p:nvSpPr>
          <p:spPr>
            <a:xfrm>
              <a:off x="4063200" y="41521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062;p80">
              <a:extLst>
                <a:ext uri="{FF2B5EF4-FFF2-40B4-BE49-F238E27FC236}">
                  <a16:creationId xmlns:a16="http://schemas.microsoft.com/office/drawing/2014/main" id="{E2E251EA-01F3-BD48-8943-09D54D2F72E2}"/>
                </a:ext>
              </a:extLst>
            </p:cNvPr>
            <p:cNvSpPr/>
            <p:nvPr/>
          </p:nvSpPr>
          <p:spPr>
            <a:xfrm>
              <a:off x="4063200" y="417185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063;p80">
              <a:extLst>
                <a:ext uri="{FF2B5EF4-FFF2-40B4-BE49-F238E27FC236}">
                  <a16:creationId xmlns:a16="http://schemas.microsoft.com/office/drawing/2014/main" id="{37DF4811-01DB-897B-CB87-DF901CA6F2EC}"/>
                </a:ext>
              </a:extLst>
            </p:cNvPr>
            <p:cNvSpPr/>
            <p:nvPr/>
          </p:nvSpPr>
          <p:spPr>
            <a:xfrm>
              <a:off x="4063200" y="41915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064;p80">
              <a:extLst>
                <a:ext uri="{FF2B5EF4-FFF2-40B4-BE49-F238E27FC236}">
                  <a16:creationId xmlns:a16="http://schemas.microsoft.com/office/drawing/2014/main" id="{4B907D37-50E8-888C-0985-B6F379969F1E}"/>
                </a:ext>
              </a:extLst>
            </p:cNvPr>
            <p:cNvSpPr/>
            <p:nvPr/>
          </p:nvSpPr>
          <p:spPr>
            <a:xfrm>
              <a:off x="4063200" y="42113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065;p80">
              <a:extLst>
                <a:ext uri="{FF2B5EF4-FFF2-40B4-BE49-F238E27FC236}">
                  <a16:creationId xmlns:a16="http://schemas.microsoft.com/office/drawing/2014/main" id="{094C8B96-7293-633E-7DD7-91E117567CFE}"/>
                </a:ext>
              </a:extLst>
            </p:cNvPr>
            <p:cNvSpPr/>
            <p:nvPr/>
          </p:nvSpPr>
          <p:spPr>
            <a:xfrm>
              <a:off x="4063200" y="4231050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066;p80">
              <a:extLst>
                <a:ext uri="{FF2B5EF4-FFF2-40B4-BE49-F238E27FC236}">
                  <a16:creationId xmlns:a16="http://schemas.microsoft.com/office/drawing/2014/main" id="{081A3872-27F8-07E6-C39A-89EA528A9C6D}"/>
                </a:ext>
              </a:extLst>
            </p:cNvPr>
            <p:cNvSpPr/>
            <p:nvPr/>
          </p:nvSpPr>
          <p:spPr>
            <a:xfrm>
              <a:off x="4063200" y="425052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067;p80">
              <a:extLst>
                <a:ext uri="{FF2B5EF4-FFF2-40B4-BE49-F238E27FC236}">
                  <a16:creationId xmlns:a16="http://schemas.microsoft.com/office/drawing/2014/main" id="{9C0E6862-2D11-E458-CD3A-BFEF27B5F2CB}"/>
                </a:ext>
              </a:extLst>
            </p:cNvPr>
            <p:cNvSpPr/>
            <p:nvPr/>
          </p:nvSpPr>
          <p:spPr>
            <a:xfrm>
              <a:off x="4063200" y="4270275"/>
              <a:ext cx="544625" cy="25"/>
            </a:xfrm>
            <a:custGeom>
              <a:avLst/>
              <a:gdLst/>
              <a:ahLst/>
              <a:cxnLst/>
              <a:rect l="l" t="t" r="r" b="b"/>
              <a:pathLst>
                <a:path w="21785" h="1" fill="none" extrusionOk="0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w="775" cap="flat" cmpd="sng">
              <a:solidFill>
                <a:srgbClr val="80CFE8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068;p80">
              <a:extLst>
                <a:ext uri="{FF2B5EF4-FFF2-40B4-BE49-F238E27FC236}">
                  <a16:creationId xmlns:a16="http://schemas.microsoft.com/office/drawing/2014/main" id="{749B6BB7-49E3-6793-AB46-22DA9DF78D5A}"/>
                </a:ext>
              </a:extLst>
            </p:cNvPr>
            <p:cNvSpPr/>
            <p:nvPr/>
          </p:nvSpPr>
          <p:spPr>
            <a:xfrm>
              <a:off x="4082675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069;p80">
              <a:extLst>
                <a:ext uri="{FF2B5EF4-FFF2-40B4-BE49-F238E27FC236}">
                  <a16:creationId xmlns:a16="http://schemas.microsoft.com/office/drawing/2014/main" id="{DDBD30FF-112C-D317-1B77-7A1AC1AAA4FE}"/>
                </a:ext>
              </a:extLst>
            </p:cNvPr>
            <p:cNvSpPr/>
            <p:nvPr/>
          </p:nvSpPr>
          <p:spPr>
            <a:xfrm>
              <a:off x="4115475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070;p80">
              <a:extLst>
                <a:ext uri="{FF2B5EF4-FFF2-40B4-BE49-F238E27FC236}">
                  <a16:creationId xmlns:a16="http://schemas.microsoft.com/office/drawing/2014/main" id="{AC35AD53-58B4-1E41-8F48-A6FDE48B8FDF}"/>
                </a:ext>
              </a:extLst>
            </p:cNvPr>
            <p:cNvSpPr/>
            <p:nvPr/>
          </p:nvSpPr>
          <p:spPr>
            <a:xfrm>
              <a:off x="4148275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071;p80">
              <a:extLst>
                <a:ext uri="{FF2B5EF4-FFF2-40B4-BE49-F238E27FC236}">
                  <a16:creationId xmlns:a16="http://schemas.microsoft.com/office/drawing/2014/main" id="{9CA7D395-E61F-3E93-F60F-E9C543AF9704}"/>
                </a:ext>
              </a:extLst>
            </p:cNvPr>
            <p:cNvSpPr/>
            <p:nvPr/>
          </p:nvSpPr>
          <p:spPr>
            <a:xfrm>
              <a:off x="4181100" y="3984500"/>
              <a:ext cx="17950" cy="271700"/>
            </a:xfrm>
            <a:custGeom>
              <a:avLst/>
              <a:gdLst/>
              <a:ahLst/>
              <a:cxnLst/>
              <a:rect l="l" t="t" r="r" b="b"/>
              <a:pathLst>
                <a:path w="71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072;p80">
              <a:extLst>
                <a:ext uri="{FF2B5EF4-FFF2-40B4-BE49-F238E27FC236}">
                  <a16:creationId xmlns:a16="http://schemas.microsoft.com/office/drawing/2014/main" id="{58CD9254-45E1-457B-92DF-2CEEA434084F}"/>
                </a:ext>
              </a:extLst>
            </p:cNvPr>
            <p:cNvSpPr/>
            <p:nvPr/>
          </p:nvSpPr>
          <p:spPr>
            <a:xfrm>
              <a:off x="4213900" y="3984500"/>
              <a:ext cx="17950" cy="271700"/>
            </a:xfrm>
            <a:custGeom>
              <a:avLst/>
              <a:gdLst/>
              <a:ahLst/>
              <a:cxnLst/>
              <a:rect l="l" t="t" r="r" b="b"/>
              <a:pathLst>
                <a:path w="71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073;p80">
              <a:extLst>
                <a:ext uri="{FF2B5EF4-FFF2-40B4-BE49-F238E27FC236}">
                  <a16:creationId xmlns:a16="http://schemas.microsoft.com/office/drawing/2014/main" id="{7927C6A1-A839-206D-29BE-0EC1B7511152}"/>
                </a:ext>
              </a:extLst>
            </p:cNvPr>
            <p:cNvSpPr/>
            <p:nvPr/>
          </p:nvSpPr>
          <p:spPr>
            <a:xfrm>
              <a:off x="4246950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074;p80">
              <a:extLst>
                <a:ext uri="{FF2B5EF4-FFF2-40B4-BE49-F238E27FC236}">
                  <a16:creationId xmlns:a16="http://schemas.microsoft.com/office/drawing/2014/main" id="{930411DD-8F50-E893-9E1E-A15BE27767C5}"/>
                </a:ext>
              </a:extLst>
            </p:cNvPr>
            <p:cNvSpPr/>
            <p:nvPr/>
          </p:nvSpPr>
          <p:spPr>
            <a:xfrm>
              <a:off x="4279750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075;p80">
              <a:extLst>
                <a:ext uri="{FF2B5EF4-FFF2-40B4-BE49-F238E27FC236}">
                  <a16:creationId xmlns:a16="http://schemas.microsoft.com/office/drawing/2014/main" id="{171B1B88-D9D8-C922-7ACA-9864D94F9FA9}"/>
                </a:ext>
              </a:extLst>
            </p:cNvPr>
            <p:cNvSpPr/>
            <p:nvPr/>
          </p:nvSpPr>
          <p:spPr>
            <a:xfrm>
              <a:off x="4312575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076;p80">
              <a:extLst>
                <a:ext uri="{FF2B5EF4-FFF2-40B4-BE49-F238E27FC236}">
                  <a16:creationId xmlns:a16="http://schemas.microsoft.com/office/drawing/2014/main" id="{663CB63D-F86E-6304-F761-0055904F2629}"/>
                </a:ext>
              </a:extLst>
            </p:cNvPr>
            <p:cNvSpPr/>
            <p:nvPr/>
          </p:nvSpPr>
          <p:spPr>
            <a:xfrm>
              <a:off x="4345375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077;p80">
              <a:extLst>
                <a:ext uri="{FF2B5EF4-FFF2-40B4-BE49-F238E27FC236}">
                  <a16:creationId xmlns:a16="http://schemas.microsoft.com/office/drawing/2014/main" id="{BFE8903A-FBC3-89BE-0519-8C1DA5E1EFFC}"/>
                </a:ext>
              </a:extLst>
            </p:cNvPr>
            <p:cNvSpPr/>
            <p:nvPr/>
          </p:nvSpPr>
          <p:spPr>
            <a:xfrm>
              <a:off x="4378175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078;p80">
              <a:extLst>
                <a:ext uri="{FF2B5EF4-FFF2-40B4-BE49-F238E27FC236}">
                  <a16:creationId xmlns:a16="http://schemas.microsoft.com/office/drawing/2014/main" id="{CA820880-6139-E40B-AC1C-914D178C63BF}"/>
                </a:ext>
              </a:extLst>
            </p:cNvPr>
            <p:cNvSpPr/>
            <p:nvPr/>
          </p:nvSpPr>
          <p:spPr>
            <a:xfrm>
              <a:off x="4410975" y="3984500"/>
              <a:ext cx="17975" cy="271700"/>
            </a:xfrm>
            <a:custGeom>
              <a:avLst/>
              <a:gdLst/>
              <a:ahLst/>
              <a:cxnLst/>
              <a:rect l="l" t="t" r="r" b="b"/>
              <a:pathLst>
                <a:path w="71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079;p80">
              <a:extLst>
                <a:ext uri="{FF2B5EF4-FFF2-40B4-BE49-F238E27FC236}">
                  <a16:creationId xmlns:a16="http://schemas.microsoft.com/office/drawing/2014/main" id="{5FACAEB3-47E0-B289-416E-641BDEBC7D7D}"/>
                </a:ext>
              </a:extLst>
            </p:cNvPr>
            <p:cNvSpPr/>
            <p:nvPr/>
          </p:nvSpPr>
          <p:spPr>
            <a:xfrm>
              <a:off x="4444050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080;p80">
              <a:extLst>
                <a:ext uri="{FF2B5EF4-FFF2-40B4-BE49-F238E27FC236}">
                  <a16:creationId xmlns:a16="http://schemas.microsoft.com/office/drawing/2014/main" id="{5FAB3B1B-BC7A-62C5-244A-DE33FB3FA36D}"/>
                </a:ext>
              </a:extLst>
            </p:cNvPr>
            <p:cNvSpPr/>
            <p:nvPr/>
          </p:nvSpPr>
          <p:spPr>
            <a:xfrm>
              <a:off x="4476850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081;p80">
              <a:extLst>
                <a:ext uri="{FF2B5EF4-FFF2-40B4-BE49-F238E27FC236}">
                  <a16:creationId xmlns:a16="http://schemas.microsoft.com/office/drawing/2014/main" id="{07494603-FA65-F7E7-005B-470019751CCF}"/>
                </a:ext>
              </a:extLst>
            </p:cNvPr>
            <p:cNvSpPr/>
            <p:nvPr/>
          </p:nvSpPr>
          <p:spPr>
            <a:xfrm>
              <a:off x="4509650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082;p80">
              <a:extLst>
                <a:ext uri="{FF2B5EF4-FFF2-40B4-BE49-F238E27FC236}">
                  <a16:creationId xmlns:a16="http://schemas.microsoft.com/office/drawing/2014/main" id="{96356F54-2F3A-ADCB-A8AB-CA660637BD7D}"/>
                </a:ext>
              </a:extLst>
            </p:cNvPr>
            <p:cNvSpPr/>
            <p:nvPr/>
          </p:nvSpPr>
          <p:spPr>
            <a:xfrm>
              <a:off x="4542450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083;p80">
              <a:extLst>
                <a:ext uri="{FF2B5EF4-FFF2-40B4-BE49-F238E27FC236}">
                  <a16:creationId xmlns:a16="http://schemas.microsoft.com/office/drawing/2014/main" id="{1E5156B2-BC18-8142-24DE-25A5C8098604}"/>
                </a:ext>
              </a:extLst>
            </p:cNvPr>
            <p:cNvSpPr/>
            <p:nvPr/>
          </p:nvSpPr>
          <p:spPr>
            <a:xfrm>
              <a:off x="4082675" y="3984500"/>
              <a:ext cx="17700" cy="271700"/>
            </a:xfrm>
            <a:custGeom>
              <a:avLst/>
              <a:gdLst/>
              <a:ahLst/>
              <a:cxnLst/>
              <a:rect l="l" t="t" r="r" b="b"/>
              <a:pathLst>
                <a:path w="708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084;p80">
              <a:extLst>
                <a:ext uri="{FF2B5EF4-FFF2-40B4-BE49-F238E27FC236}">
                  <a16:creationId xmlns:a16="http://schemas.microsoft.com/office/drawing/2014/main" id="{DD5B66C1-5D23-4BE0-5EC1-5D95D9BC809B}"/>
                </a:ext>
              </a:extLst>
            </p:cNvPr>
            <p:cNvSpPr/>
            <p:nvPr/>
          </p:nvSpPr>
          <p:spPr>
            <a:xfrm>
              <a:off x="4115475" y="4043200"/>
              <a:ext cx="17725" cy="213000"/>
            </a:xfrm>
            <a:custGeom>
              <a:avLst/>
              <a:gdLst/>
              <a:ahLst/>
              <a:cxnLst/>
              <a:rect l="l" t="t" r="r" b="b"/>
              <a:pathLst>
                <a:path w="709" h="8520" extrusionOk="0">
                  <a:moveTo>
                    <a:pt x="1" y="0"/>
                  </a:moveTo>
                  <a:lnTo>
                    <a:pt x="1" y="8519"/>
                  </a:lnTo>
                  <a:lnTo>
                    <a:pt x="708" y="851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085;p80">
              <a:extLst>
                <a:ext uri="{FF2B5EF4-FFF2-40B4-BE49-F238E27FC236}">
                  <a16:creationId xmlns:a16="http://schemas.microsoft.com/office/drawing/2014/main" id="{1D8A6643-4A08-2EF5-A94A-75458DC872E7}"/>
                </a:ext>
              </a:extLst>
            </p:cNvPr>
            <p:cNvSpPr/>
            <p:nvPr/>
          </p:nvSpPr>
          <p:spPr>
            <a:xfrm>
              <a:off x="4148275" y="4113150"/>
              <a:ext cx="17725" cy="143050"/>
            </a:xfrm>
            <a:custGeom>
              <a:avLst/>
              <a:gdLst/>
              <a:ahLst/>
              <a:cxnLst/>
              <a:rect l="l" t="t" r="r" b="b"/>
              <a:pathLst>
                <a:path w="709" h="5722" extrusionOk="0">
                  <a:moveTo>
                    <a:pt x="1" y="1"/>
                  </a:moveTo>
                  <a:lnTo>
                    <a:pt x="1" y="5721"/>
                  </a:lnTo>
                  <a:lnTo>
                    <a:pt x="708" y="572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086;p80">
              <a:extLst>
                <a:ext uri="{FF2B5EF4-FFF2-40B4-BE49-F238E27FC236}">
                  <a16:creationId xmlns:a16="http://schemas.microsoft.com/office/drawing/2014/main" id="{A0111F14-CBDF-33B6-DCAE-A47F36ABA462}"/>
                </a:ext>
              </a:extLst>
            </p:cNvPr>
            <p:cNvSpPr/>
            <p:nvPr/>
          </p:nvSpPr>
          <p:spPr>
            <a:xfrm>
              <a:off x="4181100" y="4088050"/>
              <a:ext cx="17950" cy="168150"/>
            </a:xfrm>
            <a:custGeom>
              <a:avLst/>
              <a:gdLst/>
              <a:ahLst/>
              <a:cxnLst/>
              <a:rect l="l" t="t" r="r" b="b"/>
              <a:pathLst>
                <a:path w="718" h="6726" extrusionOk="0">
                  <a:moveTo>
                    <a:pt x="0" y="0"/>
                  </a:moveTo>
                  <a:lnTo>
                    <a:pt x="0" y="6725"/>
                  </a:lnTo>
                  <a:lnTo>
                    <a:pt x="718" y="6725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087;p80">
              <a:extLst>
                <a:ext uri="{FF2B5EF4-FFF2-40B4-BE49-F238E27FC236}">
                  <a16:creationId xmlns:a16="http://schemas.microsoft.com/office/drawing/2014/main" id="{EF23DE3E-183C-F6CE-856A-9772C522C878}"/>
                </a:ext>
              </a:extLst>
            </p:cNvPr>
            <p:cNvSpPr/>
            <p:nvPr/>
          </p:nvSpPr>
          <p:spPr>
            <a:xfrm>
              <a:off x="4213900" y="4030375"/>
              <a:ext cx="17950" cy="225825"/>
            </a:xfrm>
            <a:custGeom>
              <a:avLst/>
              <a:gdLst/>
              <a:ahLst/>
              <a:cxnLst/>
              <a:rect l="l" t="t" r="r" b="b"/>
              <a:pathLst>
                <a:path w="718" h="9033" extrusionOk="0">
                  <a:moveTo>
                    <a:pt x="0" y="1"/>
                  </a:moveTo>
                  <a:lnTo>
                    <a:pt x="0" y="9032"/>
                  </a:lnTo>
                  <a:lnTo>
                    <a:pt x="718" y="9032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088;p80">
              <a:extLst>
                <a:ext uri="{FF2B5EF4-FFF2-40B4-BE49-F238E27FC236}">
                  <a16:creationId xmlns:a16="http://schemas.microsoft.com/office/drawing/2014/main" id="{74AD9871-1234-D8D5-7EB2-8556CF36F247}"/>
                </a:ext>
              </a:extLst>
            </p:cNvPr>
            <p:cNvSpPr/>
            <p:nvPr/>
          </p:nvSpPr>
          <p:spPr>
            <a:xfrm>
              <a:off x="4246950" y="3984500"/>
              <a:ext cx="17725" cy="271700"/>
            </a:xfrm>
            <a:custGeom>
              <a:avLst/>
              <a:gdLst/>
              <a:ahLst/>
              <a:cxnLst/>
              <a:rect l="l" t="t" r="r" b="b"/>
              <a:pathLst>
                <a:path w="709" h="10868" extrusionOk="0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089;p80">
              <a:extLst>
                <a:ext uri="{FF2B5EF4-FFF2-40B4-BE49-F238E27FC236}">
                  <a16:creationId xmlns:a16="http://schemas.microsoft.com/office/drawing/2014/main" id="{CBBCAF39-9760-FF95-6BD7-7C9056816256}"/>
                </a:ext>
              </a:extLst>
            </p:cNvPr>
            <p:cNvSpPr/>
            <p:nvPr/>
          </p:nvSpPr>
          <p:spPr>
            <a:xfrm>
              <a:off x="4279750" y="4015000"/>
              <a:ext cx="17725" cy="241200"/>
            </a:xfrm>
            <a:custGeom>
              <a:avLst/>
              <a:gdLst/>
              <a:ahLst/>
              <a:cxnLst/>
              <a:rect l="l" t="t" r="r" b="b"/>
              <a:pathLst>
                <a:path w="709" h="9648" extrusionOk="0">
                  <a:moveTo>
                    <a:pt x="1" y="1"/>
                  </a:moveTo>
                  <a:lnTo>
                    <a:pt x="1" y="9647"/>
                  </a:lnTo>
                  <a:lnTo>
                    <a:pt x="708" y="964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090;p80">
              <a:extLst>
                <a:ext uri="{FF2B5EF4-FFF2-40B4-BE49-F238E27FC236}">
                  <a16:creationId xmlns:a16="http://schemas.microsoft.com/office/drawing/2014/main" id="{B8F76D1F-8C40-950D-7256-DF678665B61B}"/>
                </a:ext>
              </a:extLst>
            </p:cNvPr>
            <p:cNvSpPr/>
            <p:nvPr/>
          </p:nvSpPr>
          <p:spPr>
            <a:xfrm>
              <a:off x="4312575" y="4008350"/>
              <a:ext cx="17700" cy="247850"/>
            </a:xfrm>
            <a:custGeom>
              <a:avLst/>
              <a:gdLst/>
              <a:ahLst/>
              <a:cxnLst/>
              <a:rect l="l" t="t" r="r" b="b"/>
              <a:pathLst>
                <a:path w="708" h="9914" extrusionOk="0">
                  <a:moveTo>
                    <a:pt x="0" y="0"/>
                  </a:moveTo>
                  <a:lnTo>
                    <a:pt x="0" y="9913"/>
                  </a:lnTo>
                  <a:lnTo>
                    <a:pt x="708" y="9913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091;p80">
              <a:extLst>
                <a:ext uri="{FF2B5EF4-FFF2-40B4-BE49-F238E27FC236}">
                  <a16:creationId xmlns:a16="http://schemas.microsoft.com/office/drawing/2014/main" id="{CE6CE601-DE62-EFD0-740C-7E9F5F29A104}"/>
                </a:ext>
              </a:extLst>
            </p:cNvPr>
            <p:cNvSpPr/>
            <p:nvPr/>
          </p:nvSpPr>
          <p:spPr>
            <a:xfrm>
              <a:off x="4345375" y="4070350"/>
              <a:ext cx="17700" cy="185850"/>
            </a:xfrm>
            <a:custGeom>
              <a:avLst/>
              <a:gdLst/>
              <a:ahLst/>
              <a:cxnLst/>
              <a:rect l="l" t="t" r="r" b="b"/>
              <a:pathLst>
                <a:path w="708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708" y="7433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092;p80">
              <a:extLst>
                <a:ext uri="{FF2B5EF4-FFF2-40B4-BE49-F238E27FC236}">
                  <a16:creationId xmlns:a16="http://schemas.microsoft.com/office/drawing/2014/main" id="{41738180-83B8-3EE4-472C-C4EAADC12F3A}"/>
                </a:ext>
              </a:extLst>
            </p:cNvPr>
            <p:cNvSpPr/>
            <p:nvPr/>
          </p:nvSpPr>
          <p:spPr>
            <a:xfrm>
              <a:off x="4378175" y="4124700"/>
              <a:ext cx="17700" cy="131500"/>
            </a:xfrm>
            <a:custGeom>
              <a:avLst/>
              <a:gdLst/>
              <a:ahLst/>
              <a:cxnLst/>
              <a:rect l="l" t="t" r="r" b="b"/>
              <a:pathLst>
                <a:path w="708" h="5260" extrusionOk="0">
                  <a:moveTo>
                    <a:pt x="1" y="0"/>
                  </a:moveTo>
                  <a:lnTo>
                    <a:pt x="1" y="5259"/>
                  </a:lnTo>
                  <a:lnTo>
                    <a:pt x="708" y="525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093;p80">
              <a:extLst>
                <a:ext uri="{FF2B5EF4-FFF2-40B4-BE49-F238E27FC236}">
                  <a16:creationId xmlns:a16="http://schemas.microsoft.com/office/drawing/2014/main" id="{DF2BDF07-1553-1EC6-D83D-2760522B5C01}"/>
                </a:ext>
              </a:extLst>
            </p:cNvPr>
            <p:cNvSpPr/>
            <p:nvPr/>
          </p:nvSpPr>
          <p:spPr>
            <a:xfrm>
              <a:off x="4410975" y="4116750"/>
              <a:ext cx="17975" cy="139450"/>
            </a:xfrm>
            <a:custGeom>
              <a:avLst/>
              <a:gdLst/>
              <a:ahLst/>
              <a:cxnLst/>
              <a:rect l="l" t="t" r="r" b="b"/>
              <a:pathLst>
                <a:path w="719" h="5578" extrusionOk="0">
                  <a:moveTo>
                    <a:pt x="1" y="0"/>
                  </a:moveTo>
                  <a:lnTo>
                    <a:pt x="1" y="5577"/>
                  </a:lnTo>
                  <a:lnTo>
                    <a:pt x="718" y="557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094;p80">
              <a:extLst>
                <a:ext uri="{FF2B5EF4-FFF2-40B4-BE49-F238E27FC236}">
                  <a16:creationId xmlns:a16="http://schemas.microsoft.com/office/drawing/2014/main" id="{1869C65E-A51D-B92B-037F-B33F6AAA0F1D}"/>
                </a:ext>
              </a:extLst>
            </p:cNvPr>
            <p:cNvSpPr/>
            <p:nvPr/>
          </p:nvSpPr>
          <p:spPr>
            <a:xfrm>
              <a:off x="4444050" y="4124700"/>
              <a:ext cx="17700" cy="131500"/>
            </a:xfrm>
            <a:custGeom>
              <a:avLst/>
              <a:gdLst/>
              <a:ahLst/>
              <a:cxnLst/>
              <a:rect l="l" t="t" r="r" b="b"/>
              <a:pathLst>
                <a:path w="708" h="5260" extrusionOk="0">
                  <a:moveTo>
                    <a:pt x="0" y="0"/>
                  </a:moveTo>
                  <a:lnTo>
                    <a:pt x="0" y="5259"/>
                  </a:lnTo>
                  <a:lnTo>
                    <a:pt x="708" y="525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095;p80">
              <a:extLst>
                <a:ext uri="{FF2B5EF4-FFF2-40B4-BE49-F238E27FC236}">
                  <a16:creationId xmlns:a16="http://schemas.microsoft.com/office/drawing/2014/main" id="{B08876CE-A12B-DA66-6481-CC95E1C93679}"/>
                </a:ext>
              </a:extLst>
            </p:cNvPr>
            <p:cNvSpPr/>
            <p:nvPr/>
          </p:nvSpPr>
          <p:spPr>
            <a:xfrm>
              <a:off x="4476850" y="4090875"/>
              <a:ext cx="17700" cy="165325"/>
            </a:xfrm>
            <a:custGeom>
              <a:avLst/>
              <a:gdLst/>
              <a:ahLst/>
              <a:cxnLst/>
              <a:rect l="l" t="t" r="r" b="b"/>
              <a:pathLst>
                <a:path w="708" h="6613" extrusionOk="0">
                  <a:moveTo>
                    <a:pt x="0" y="0"/>
                  </a:moveTo>
                  <a:lnTo>
                    <a:pt x="0" y="6612"/>
                  </a:lnTo>
                  <a:lnTo>
                    <a:pt x="708" y="6612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096;p80">
              <a:extLst>
                <a:ext uri="{FF2B5EF4-FFF2-40B4-BE49-F238E27FC236}">
                  <a16:creationId xmlns:a16="http://schemas.microsoft.com/office/drawing/2014/main" id="{71D6C237-29EE-8756-22EE-77F506B4E0F2}"/>
                </a:ext>
              </a:extLst>
            </p:cNvPr>
            <p:cNvSpPr/>
            <p:nvPr/>
          </p:nvSpPr>
          <p:spPr>
            <a:xfrm>
              <a:off x="4509650" y="4079600"/>
              <a:ext cx="17700" cy="176600"/>
            </a:xfrm>
            <a:custGeom>
              <a:avLst/>
              <a:gdLst/>
              <a:ahLst/>
              <a:cxnLst/>
              <a:rect l="l" t="t" r="r" b="b"/>
              <a:pathLst>
                <a:path w="708" h="7064" extrusionOk="0">
                  <a:moveTo>
                    <a:pt x="1" y="0"/>
                  </a:moveTo>
                  <a:lnTo>
                    <a:pt x="1" y="7063"/>
                  </a:lnTo>
                  <a:lnTo>
                    <a:pt x="708" y="7063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097;p80">
              <a:extLst>
                <a:ext uri="{FF2B5EF4-FFF2-40B4-BE49-F238E27FC236}">
                  <a16:creationId xmlns:a16="http://schemas.microsoft.com/office/drawing/2014/main" id="{82734932-DAA4-98B9-C6C9-DE4FA6E4980C}"/>
                </a:ext>
              </a:extLst>
            </p:cNvPr>
            <p:cNvSpPr/>
            <p:nvPr/>
          </p:nvSpPr>
          <p:spPr>
            <a:xfrm>
              <a:off x="4542450" y="4109575"/>
              <a:ext cx="17725" cy="146625"/>
            </a:xfrm>
            <a:custGeom>
              <a:avLst/>
              <a:gdLst/>
              <a:ahLst/>
              <a:cxnLst/>
              <a:rect l="l" t="t" r="r" b="b"/>
              <a:pathLst>
                <a:path w="709" h="5865" extrusionOk="0">
                  <a:moveTo>
                    <a:pt x="1" y="0"/>
                  </a:moveTo>
                  <a:lnTo>
                    <a:pt x="1" y="5864"/>
                  </a:lnTo>
                  <a:lnTo>
                    <a:pt x="708" y="586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098;p80">
              <a:extLst>
                <a:ext uri="{FF2B5EF4-FFF2-40B4-BE49-F238E27FC236}">
                  <a16:creationId xmlns:a16="http://schemas.microsoft.com/office/drawing/2014/main" id="{90055C21-9B81-2EB7-014A-7A8DB62FAF76}"/>
                </a:ext>
              </a:extLst>
            </p:cNvPr>
            <p:cNvSpPr/>
            <p:nvPr/>
          </p:nvSpPr>
          <p:spPr>
            <a:xfrm>
              <a:off x="3623925" y="4036275"/>
              <a:ext cx="399325" cy="150725"/>
            </a:xfrm>
            <a:custGeom>
              <a:avLst/>
              <a:gdLst/>
              <a:ahLst/>
              <a:cxnLst/>
              <a:rect l="l" t="t" r="r" b="b"/>
              <a:pathLst>
                <a:path w="15973" h="6029" extrusionOk="0">
                  <a:moveTo>
                    <a:pt x="0" y="1"/>
                  </a:moveTo>
                  <a:lnTo>
                    <a:pt x="0" y="5557"/>
                  </a:lnTo>
                  <a:cubicBezTo>
                    <a:pt x="0" y="5813"/>
                    <a:pt x="205" y="6028"/>
                    <a:pt x="462" y="6028"/>
                  </a:cubicBezTo>
                  <a:lnTo>
                    <a:pt x="15511" y="6028"/>
                  </a:lnTo>
                  <a:cubicBezTo>
                    <a:pt x="15767" y="6028"/>
                    <a:pt x="15972" y="5813"/>
                    <a:pt x="15972" y="5557"/>
                  </a:cubicBezTo>
                  <a:lnTo>
                    <a:pt x="15972" y="1"/>
                  </a:lnTo>
                  <a:close/>
                </a:path>
              </a:pathLst>
            </a:custGeom>
            <a:solidFill>
              <a:srgbClr val="7DB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099;p80">
              <a:extLst>
                <a:ext uri="{FF2B5EF4-FFF2-40B4-BE49-F238E27FC236}">
                  <a16:creationId xmlns:a16="http://schemas.microsoft.com/office/drawing/2014/main" id="{766564C1-9310-586E-D427-3BDAB958B38E}"/>
                </a:ext>
              </a:extLst>
            </p:cNvPr>
            <p:cNvSpPr/>
            <p:nvPr/>
          </p:nvSpPr>
          <p:spPr>
            <a:xfrm>
              <a:off x="3270000" y="4060100"/>
              <a:ext cx="314225" cy="170725"/>
            </a:xfrm>
            <a:custGeom>
              <a:avLst/>
              <a:gdLst/>
              <a:ahLst/>
              <a:cxnLst/>
              <a:rect l="l" t="t" r="r" b="b"/>
              <a:pathLst>
                <a:path w="12569" h="6829" extrusionOk="0">
                  <a:moveTo>
                    <a:pt x="0" y="1"/>
                  </a:moveTo>
                  <a:lnTo>
                    <a:pt x="0" y="6418"/>
                  </a:lnTo>
                  <a:cubicBezTo>
                    <a:pt x="0" y="6644"/>
                    <a:pt x="185" y="6828"/>
                    <a:pt x="420" y="6828"/>
                  </a:cubicBezTo>
                  <a:lnTo>
                    <a:pt x="12158" y="6828"/>
                  </a:lnTo>
                  <a:cubicBezTo>
                    <a:pt x="12384" y="6828"/>
                    <a:pt x="12568" y="6644"/>
                    <a:pt x="12568" y="6418"/>
                  </a:cubicBezTo>
                  <a:lnTo>
                    <a:pt x="125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100;p80">
              <a:extLst>
                <a:ext uri="{FF2B5EF4-FFF2-40B4-BE49-F238E27FC236}">
                  <a16:creationId xmlns:a16="http://schemas.microsoft.com/office/drawing/2014/main" id="{F3CD6C30-A672-AD26-2D5C-1AD8B801EA08}"/>
                </a:ext>
              </a:extLst>
            </p:cNvPr>
            <p:cNvSpPr/>
            <p:nvPr/>
          </p:nvSpPr>
          <p:spPr>
            <a:xfrm>
              <a:off x="3601125" y="3906600"/>
              <a:ext cx="399575" cy="253750"/>
            </a:xfrm>
            <a:custGeom>
              <a:avLst/>
              <a:gdLst/>
              <a:ahLst/>
              <a:cxnLst/>
              <a:rect l="l" t="t" r="r" b="b"/>
              <a:pathLst>
                <a:path w="15983" h="10150" extrusionOk="0">
                  <a:moveTo>
                    <a:pt x="472" y="0"/>
                  </a:moveTo>
                  <a:cubicBezTo>
                    <a:pt x="205" y="0"/>
                    <a:pt x="0" y="205"/>
                    <a:pt x="0" y="462"/>
                  </a:cubicBezTo>
                  <a:lnTo>
                    <a:pt x="0" y="9688"/>
                  </a:lnTo>
                  <a:cubicBezTo>
                    <a:pt x="0" y="9944"/>
                    <a:pt x="205" y="10149"/>
                    <a:pt x="472" y="10149"/>
                  </a:cubicBezTo>
                  <a:lnTo>
                    <a:pt x="15511" y="10149"/>
                  </a:lnTo>
                  <a:cubicBezTo>
                    <a:pt x="15767" y="10149"/>
                    <a:pt x="15982" y="9944"/>
                    <a:pt x="15982" y="9688"/>
                  </a:cubicBezTo>
                  <a:lnTo>
                    <a:pt x="15982" y="462"/>
                  </a:lnTo>
                  <a:cubicBezTo>
                    <a:pt x="15982" y="205"/>
                    <a:pt x="15767" y="0"/>
                    <a:pt x="15511" y="0"/>
                  </a:cubicBezTo>
                  <a:close/>
                </a:path>
              </a:pathLst>
            </a:custGeom>
            <a:solidFill>
              <a:srgbClr val="A5E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101;p80">
              <a:extLst>
                <a:ext uri="{FF2B5EF4-FFF2-40B4-BE49-F238E27FC236}">
                  <a16:creationId xmlns:a16="http://schemas.microsoft.com/office/drawing/2014/main" id="{DC976F1B-D0C5-8FC6-2BBF-072D0E0AA95E}"/>
                </a:ext>
              </a:extLst>
            </p:cNvPr>
            <p:cNvSpPr/>
            <p:nvPr/>
          </p:nvSpPr>
          <p:spPr>
            <a:xfrm>
              <a:off x="3631875" y="3977850"/>
              <a:ext cx="53575" cy="6675"/>
            </a:xfrm>
            <a:custGeom>
              <a:avLst/>
              <a:gdLst/>
              <a:ahLst/>
              <a:cxnLst/>
              <a:rect l="l" t="t" r="r" b="b"/>
              <a:pathLst>
                <a:path w="2143" h="267" extrusionOk="0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02;p80">
              <a:extLst>
                <a:ext uri="{FF2B5EF4-FFF2-40B4-BE49-F238E27FC236}">
                  <a16:creationId xmlns:a16="http://schemas.microsoft.com/office/drawing/2014/main" id="{5F84C44F-8397-E92F-6355-5491CF9CDBDB}"/>
                </a:ext>
              </a:extLst>
            </p:cNvPr>
            <p:cNvSpPr/>
            <p:nvPr/>
          </p:nvSpPr>
          <p:spPr>
            <a:xfrm>
              <a:off x="3698750" y="3977850"/>
              <a:ext cx="53850" cy="6675"/>
            </a:xfrm>
            <a:custGeom>
              <a:avLst/>
              <a:gdLst/>
              <a:ahLst/>
              <a:cxnLst/>
              <a:rect l="l" t="t" r="r" b="b"/>
              <a:pathLst>
                <a:path w="2154" h="267" extrusionOk="0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03;p80">
              <a:extLst>
                <a:ext uri="{FF2B5EF4-FFF2-40B4-BE49-F238E27FC236}">
                  <a16:creationId xmlns:a16="http://schemas.microsoft.com/office/drawing/2014/main" id="{3FDDD6FC-74D4-C3F0-F1D1-E661D2EDF20F}"/>
                </a:ext>
              </a:extLst>
            </p:cNvPr>
            <p:cNvSpPr/>
            <p:nvPr/>
          </p:nvSpPr>
          <p:spPr>
            <a:xfrm>
              <a:off x="3903275" y="3977850"/>
              <a:ext cx="77175" cy="6675"/>
            </a:xfrm>
            <a:custGeom>
              <a:avLst/>
              <a:gdLst/>
              <a:ahLst/>
              <a:cxnLst/>
              <a:rect l="l" t="t" r="r" b="b"/>
              <a:pathLst>
                <a:path w="3087" h="267" extrusionOk="0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04;p80">
              <a:extLst>
                <a:ext uri="{FF2B5EF4-FFF2-40B4-BE49-F238E27FC236}">
                  <a16:creationId xmlns:a16="http://schemas.microsoft.com/office/drawing/2014/main" id="{8923160D-521D-3DE1-691F-D2432DADF67E}"/>
                </a:ext>
              </a:extLst>
            </p:cNvPr>
            <p:cNvSpPr/>
            <p:nvPr/>
          </p:nvSpPr>
          <p:spPr>
            <a:xfrm>
              <a:off x="3768225" y="3977850"/>
              <a:ext cx="26150" cy="6675"/>
            </a:xfrm>
            <a:custGeom>
              <a:avLst/>
              <a:gdLst/>
              <a:ahLst/>
              <a:cxnLst/>
              <a:rect l="l" t="t" r="r" b="b"/>
              <a:pathLst>
                <a:path w="1046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05;p80">
              <a:extLst>
                <a:ext uri="{FF2B5EF4-FFF2-40B4-BE49-F238E27FC236}">
                  <a16:creationId xmlns:a16="http://schemas.microsoft.com/office/drawing/2014/main" id="{8F9C35BE-8777-FC96-85DD-F84314B48C3A}"/>
                </a:ext>
              </a:extLst>
            </p:cNvPr>
            <p:cNvSpPr/>
            <p:nvPr/>
          </p:nvSpPr>
          <p:spPr>
            <a:xfrm>
              <a:off x="3803075" y="3977850"/>
              <a:ext cx="38725" cy="6675"/>
            </a:xfrm>
            <a:custGeom>
              <a:avLst/>
              <a:gdLst/>
              <a:ahLst/>
              <a:cxnLst/>
              <a:rect l="l" t="t" r="r" b="b"/>
              <a:pathLst>
                <a:path w="1549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06;p80">
              <a:extLst>
                <a:ext uri="{FF2B5EF4-FFF2-40B4-BE49-F238E27FC236}">
                  <a16:creationId xmlns:a16="http://schemas.microsoft.com/office/drawing/2014/main" id="{1ACA1096-7701-75D6-8C40-D1BF5AF782FF}"/>
                </a:ext>
              </a:extLst>
            </p:cNvPr>
            <p:cNvSpPr/>
            <p:nvPr/>
          </p:nvSpPr>
          <p:spPr>
            <a:xfrm>
              <a:off x="3856375" y="3977850"/>
              <a:ext cx="38975" cy="6675"/>
            </a:xfrm>
            <a:custGeom>
              <a:avLst/>
              <a:gdLst/>
              <a:ahLst/>
              <a:cxnLst/>
              <a:rect l="l" t="t" r="r" b="b"/>
              <a:pathLst>
                <a:path w="1559" h="267" extrusionOk="0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07;p80">
              <a:extLst>
                <a:ext uri="{FF2B5EF4-FFF2-40B4-BE49-F238E27FC236}">
                  <a16:creationId xmlns:a16="http://schemas.microsoft.com/office/drawing/2014/main" id="{5DA6CFD8-B5EC-1B8B-CA8D-0E599849DA16}"/>
                </a:ext>
              </a:extLst>
            </p:cNvPr>
            <p:cNvSpPr/>
            <p:nvPr/>
          </p:nvSpPr>
          <p:spPr>
            <a:xfrm>
              <a:off x="3631875" y="3997825"/>
              <a:ext cx="53575" cy="6450"/>
            </a:xfrm>
            <a:custGeom>
              <a:avLst/>
              <a:gdLst/>
              <a:ahLst/>
              <a:cxnLst/>
              <a:rect l="l" t="t" r="r" b="b"/>
              <a:pathLst>
                <a:path w="2143" h="258" extrusionOk="0">
                  <a:moveTo>
                    <a:pt x="0" y="1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08;p80">
              <a:extLst>
                <a:ext uri="{FF2B5EF4-FFF2-40B4-BE49-F238E27FC236}">
                  <a16:creationId xmlns:a16="http://schemas.microsoft.com/office/drawing/2014/main" id="{117AA3AC-D32A-9BC3-857A-A88AA03F19BE}"/>
                </a:ext>
              </a:extLst>
            </p:cNvPr>
            <p:cNvSpPr/>
            <p:nvPr/>
          </p:nvSpPr>
          <p:spPr>
            <a:xfrm>
              <a:off x="3698750" y="3997825"/>
              <a:ext cx="53850" cy="6450"/>
            </a:xfrm>
            <a:custGeom>
              <a:avLst/>
              <a:gdLst/>
              <a:ahLst/>
              <a:cxnLst/>
              <a:rect l="l" t="t" r="r" b="b"/>
              <a:pathLst>
                <a:path w="2154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09;p80">
              <a:extLst>
                <a:ext uri="{FF2B5EF4-FFF2-40B4-BE49-F238E27FC236}">
                  <a16:creationId xmlns:a16="http://schemas.microsoft.com/office/drawing/2014/main" id="{4B4783E4-199F-F704-35AA-50C977907681}"/>
                </a:ext>
              </a:extLst>
            </p:cNvPr>
            <p:cNvSpPr/>
            <p:nvPr/>
          </p:nvSpPr>
          <p:spPr>
            <a:xfrm>
              <a:off x="3903275" y="3997825"/>
              <a:ext cx="77175" cy="6450"/>
            </a:xfrm>
            <a:custGeom>
              <a:avLst/>
              <a:gdLst/>
              <a:ahLst/>
              <a:cxnLst/>
              <a:rect l="l" t="t" r="r" b="b"/>
              <a:pathLst>
                <a:path w="308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10;p80">
              <a:extLst>
                <a:ext uri="{FF2B5EF4-FFF2-40B4-BE49-F238E27FC236}">
                  <a16:creationId xmlns:a16="http://schemas.microsoft.com/office/drawing/2014/main" id="{9BDB1A15-E83B-560B-557D-A34AB646052A}"/>
                </a:ext>
              </a:extLst>
            </p:cNvPr>
            <p:cNvSpPr/>
            <p:nvPr/>
          </p:nvSpPr>
          <p:spPr>
            <a:xfrm>
              <a:off x="3768225" y="3997825"/>
              <a:ext cx="26150" cy="6450"/>
            </a:xfrm>
            <a:custGeom>
              <a:avLst/>
              <a:gdLst/>
              <a:ahLst/>
              <a:cxnLst/>
              <a:rect l="l" t="t" r="r" b="b"/>
              <a:pathLst>
                <a:path w="1046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11;p80">
              <a:extLst>
                <a:ext uri="{FF2B5EF4-FFF2-40B4-BE49-F238E27FC236}">
                  <a16:creationId xmlns:a16="http://schemas.microsoft.com/office/drawing/2014/main" id="{00DB9BAE-2BA8-7500-AAF0-2C8138230B6B}"/>
                </a:ext>
              </a:extLst>
            </p:cNvPr>
            <p:cNvSpPr/>
            <p:nvPr/>
          </p:nvSpPr>
          <p:spPr>
            <a:xfrm>
              <a:off x="3803075" y="3997825"/>
              <a:ext cx="38725" cy="6450"/>
            </a:xfrm>
            <a:custGeom>
              <a:avLst/>
              <a:gdLst/>
              <a:ahLst/>
              <a:cxnLst/>
              <a:rect l="l" t="t" r="r" b="b"/>
              <a:pathLst>
                <a:path w="1549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12;p80">
              <a:extLst>
                <a:ext uri="{FF2B5EF4-FFF2-40B4-BE49-F238E27FC236}">
                  <a16:creationId xmlns:a16="http://schemas.microsoft.com/office/drawing/2014/main" id="{0CC68F58-2F59-AE93-B335-66EC123A6A2E}"/>
                </a:ext>
              </a:extLst>
            </p:cNvPr>
            <p:cNvSpPr/>
            <p:nvPr/>
          </p:nvSpPr>
          <p:spPr>
            <a:xfrm>
              <a:off x="3856375" y="3997825"/>
              <a:ext cx="38975" cy="6450"/>
            </a:xfrm>
            <a:custGeom>
              <a:avLst/>
              <a:gdLst/>
              <a:ahLst/>
              <a:cxnLst/>
              <a:rect l="l" t="t" r="r" b="b"/>
              <a:pathLst>
                <a:path w="1559" h="258" extrusionOk="0">
                  <a:moveTo>
                    <a:pt x="1" y="1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13;p80">
              <a:extLst>
                <a:ext uri="{FF2B5EF4-FFF2-40B4-BE49-F238E27FC236}">
                  <a16:creationId xmlns:a16="http://schemas.microsoft.com/office/drawing/2014/main" id="{62EEF9E9-F8AB-799B-8FB6-33B92FE2CFBE}"/>
                </a:ext>
              </a:extLst>
            </p:cNvPr>
            <p:cNvSpPr/>
            <p:nvPr/>
          </p:nvSpPr>
          <p:spPr>
            <a:xfrm>
              <a:off x="3631875" y="4017575"/>
              <a:ext cx="53575" cy="6675"/>
            </a:xfrm>
            <a:custGeom>
              <a:avLst/>
              <a:gdLst/>
              <a:ahLst/>
              <a:cxnLst/>
              <a:rect l="l" t="t" r="r" b="b"/>
              <a:pathLst>
                <a:path w="2143" h="267" extrusionOk="0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14;p80">
              <a:extLst>
                <a:ext uri="{FF2B5EF4-FFF2-40B4-BE49-F238E27FC236}">
                  <a16:creationId xmlns:a16="http://schemas.microsoft.com/office/drawing/2014/main" id="{057FA676-943D-C03C-6CF4-34D9D0147199}"/>
                </a:ext>
              </a:extLst>
            </p:cNvPr>
            <p:cNvSpPr/>
            <p:nvPr/>
          </p:nvSpPr>
          <p:spPr>
            <a:xfrm>
              <a:off x="3698750" y="4017575"/>
              <a:ext cx="53850" cy="6675"/>
            </a:xfrm>
            <a:custGeom>
              <a:avLst/>
              <a:gdLst/>
              <a:ahLst/>
              <a:cxnLst/>
              <a:rect l="l" t="t" r="r" b="b"/>
              <a:pathLst>
                <a:path w="2154" h="267" extrusionOk="0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15;p80">
              <a:extLst>
                <a:ext uri="{FF2B5EF4-FFF2-40B4-BE49-F238E27FC236}">
                  <a16:creationId xmlns:a16="http://schemas.microsoft.com/office/drawing/2014/main" id="{411633AB-C839-5043-D861-90F03397E7C6}"/>
                </a:ext>
              </a:extLst>
            </p:cNvPr>
            <p:cNvSpPr/>
            <p:nvPr/>
          </p:nvSpPr>
          <p:spPr>
            <a:xfrm>
              <a:off x="3903275" y="4017575"/>
              <a:ext cx="77175" cy="6675"/>
            </a:xfrm>
            <a:custGeom>
              <a:avLst/>
              <a:gdLst/>
              <a:ahLst/>
              <a:cxnLst/>
              <a:rect l="l" t="t" r="r" b="b"/>
              <a:pathLst>
                <a:path w="3087" h="267" extrusionOk="0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16;p80">
              <a:extLst>
                <a:ext uri="{FF2B5EF4-FFF2-40B4-BE49-F238E27FC236}">
                  <a16:creationId xmlns:a16="http://schemas.microsoft.com/office/drawing/2014/main" id="{BBD6B750-58C7-F98D-53F0-DCBD65DA2BEE}"/>
                </a:ext>
              </a:extLst>
            </p:cNvPr>
            <p:cNvSpPr/>
            <p:nvPr/>
          </p:nvSpPr>
          <p:spPr>
            <a:xfrm>
              <a:off x="3768225" y="4017575"/>
              <a:ext cx="26150" cy="6675"/>
            </a:xfrm>
            <a:custGeom>
              <a:avLst/>
              <a:gdLst/>
              <a:ahLst/>
              <a:cxnLst/>
              <a:rect l="l" t="t" r="r" b="b"/>
              <a:pathLst>
                <a:path w="1046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17;p80">
              <a:extLst>
                <a:ext uri="{FF2B5EF4-FFF2-40B4-BE49-F238E27FC236}">
                  <a16:creationId xmlns:a16="http://schemas.microsoft.com/office/drawing/2014/main" id="{35F9CDA1-0BD8-6D73-6D44-1A54606952CC}"/>
                </a:ext>
              </a:extLst>
            </p:cNvPr>
            <p:cNvSpPr/>
            <p:nvPr/>
          </p:nvSpPr>
          <p:spPr>
            <a:xfrm>
              <a:off x="3803075" y="4017575"/>
              <a:ext cx="38725" cy="6675"/>
            </a:xfrm>
            <a:custGeom>
              <a:avLst/>
              <a:gdLst/>
              <a:ahLst/>
              <a:cxnLst/>
              <a:rect l="l" t="t" r="r" b="b"/>
              <a:pathLst>
                <a:path w="1549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18;p80">
              <a:extLst>
                <a:ext uri="{FF2B5EF4-FFF2-40B4-BE49-F238E27FC236}">
                  <a16:creationId xmlns:a16="http://schemas.microsoft.com/office/drawing/2014/main" id="{1B29FBB2-549B-7000-B7AE-E8784D6BF5BD}"/>
                </a:ext>
              </a:extLst>
            </p:cNvPr>
            <p:cNvSpPr/>
            <p:nvPr/>
          </p:nvSpPr>
          <p:spPr>
            <a:xfrm>
              <a:off x="3856375" y="4017575"/>
              <a:ext cx="38975" cy="6675"/>
            </a:xfrm>
            <a:custGeom>
              <a:avLst/>
              <a:gdLst/>
              <a:ahLst/>
              <a:cxnLst/>
              <a:rect l="l" t="t" r="r" b="b"/>
              <a:pathLst>
                <a:path w="1559" h="267" extrusionOk="0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19;p80">
              <a:extLst>
                <a:ext uri="{FF2B5EF4-FFF2-40B4-BE49-F238E27FC236}">
                  <a16:creationId xmlns:a16="http://schemas.microsoft.com/office/drawing/2014/main" id="{1AFC6709-3221-4A3D-79F3-EE73709F6361}"/>
                </a:ext>
              </a:extLst>
            </p:cNvPr>
            <p:cNvSpPr/>
            <p:nvPr/>
          </p:nvSpPr>
          <p:spPr>
            <a:xfrm>
              <a:off x="3631875" y="4037300"/>
              <a:ext cx="53575" cy="6700"/>
            </a:xfrm>
            <a:custGeom>
              <a:avLst/>
              <a:gdLst/>
              <a:ahLst/>
              <a:cxnLst/>
              <a:rect l="l" t="t" r="r" b="b"/>
              <a:pathLst>
                <a:path w="2143" h="268" extrusionOk="0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20;p80">
              <a:extLst>
                <a:ext uri="{FF2B5EF4-FFF2-40B4-BE49-F238E27FC236}">
                  <a16:creationId xmlns:a16="http://schemas.microsoft.com/office/drawing/2014/main" id="{60409FDB-AA00-7873-7E91-725B111BED6C}"/>
                </a:ext>
              </a:extLst>
            </p:cNvPr>
            <p:cNvSpPr/>
            <p:nvPr/>
          </p:nvSpPr>
          <p:spPr>
            <a:xfrm>
              <a:off x="3698750" y="4037300"/>
              <a:ext cx="53850" cy="6700"/>
            </a:xfrm>
            <a:custGeom>
              <a:avLst/>
              <a:gdLst/>
              <a:ahLst/>
              <a:cxnLst/>
              <a:rect l="l" t="t" r="r" b="b"/>
              <a:pathLst>
                <a:path w="2154" h="268" extrusionOk="0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21;p80">
              <a:extLst>
                <a:ext uri="{FF2B5EF4-FFF2-40B4-BE49-F238E27FC236}">
                  <a16:creationId xmlns:a16="http://schemas.microsoft.com/office/drawing/2014/main" id="{C7522C2D-FF63-B400-B348-5F218DA98515}"/>
                </a:ext>
              </a:extLst>
            </p:cNvPr>
            <p:cNvSpPr/>
            <p:nvPr/>
          </p:nvSpPr>
          <p:spPr>
            <a:xfrm>
              <a:off x="3903275" y="4037300"/>
              <a:ext cx="77175" cy="6700"/>
            </a:xfrm>
            <a:custGeom>
              <a:avLst/>
              <a:gdLst/>
              <a:ahLst/>
              <a:cxnLst/>
              <a:rect l="l" t="t" r="r" b="b"/>
              <a:pathLst>
                <a:path w="3087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22;p80">
              <a:extLst>
                <a:ext uri="{FF2B5EF4-FFF2-40B4-BE49-F238E27FC236}">
                  <a16:creationId xmlns:a16="http://schemas.microsoft.com/office/drawing/2014/main" id="{6D86C13C-049D-FE2D-832C-8800591B52B6}"/>
                </a:ext>
              </a:extLst>
            </p:cNvPr>
            <p:cNvSpPr/>
            <p:nvPr/>
          </p:nvSpPr>
          <p:spPr>
            <a:xfrm>
              <a:off x="3768225" y="4037300"/>
              <a:ext cx="26150" cy="6700"/>
            </a:xfrm>
            <a:custGeom>
              <a:avLst/>
              <a:gdLst/>
              <a:ahLst/>
              <a:cxnLst/>
              <a:rect l="l" t="t" r="r" b="b"/>
              <a:pathLst>
                <a:path w="1046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23;p80">
              <a:extLst>
                <a:ext uri="{FF2B5EF4-FFF2-40B4-BE49-F238E27FC236}">
                  <a16:creationId xmlns:a16="http://schemas.microsoft.com/office/drawing/2014/main" id="{BDA0626E-7B55-8792-531D-B7C6E2B39240}"/>
                </a:ext>
              </a:extLst>
            </p:cNvPr>
            <p:cNvSpPr/>
            <p:nvPr/>
          </p:nvSpPr>
          <p:spPr>
            <a:xfrm>
              <a:off x="3803075" y="4037300"/>
              <a:ext cx="38725" cy="6700"/>
            </a:xfrm>
            <a:custGeom>
              <a:avLst/>
              <a:gdLst/>
              <a:ahLst/>
              <a:cxnLst/>
              <a:rect l="l" t="t" r="r" b="b"/>
              <a:pathLst>
                <a:path w="1549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24;p80">
              <a:extLst>
                <a:ext uri="{FF2B5EF4-FFF2-40B4-BE49-F238E27FC236}">
                  <a16:creationId xmlns:a16="http://schemas.microsoft.com/office/drawing/2014/main" id="{9F752836-FEB8-F5C3-5BE6-821B727143B2}"/>
                </a:ext>
              </a:extLst>
            </p:cNvPr>
            <p:cNvSpPr/>
            <p:nvPr/>
          </p:nvSpPr>
          <p:spPr>
            <a:xfrm>
              <a:off x="3856375" y="4037300"/>
              <a:ext cx="38975" cy="6700"/>
            </a:xfrm>
            <a:custGeom>
              <a:avLst/>
              <a:gdLst/>
              <a:ahLst/>
              <a:cxnLst/>
              <a:rect l="l" t="t" r="r" b="b"/>
              <a:pathLst>
                <a:path w="1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25;p80">
              <a:extLst>
                <a:ext uri="{FF2B5EF4-FFF2-40B4-BE49-F238E27FC236}">
                  <a16:creationId xmlns:a16="http://schemas.microsoft.com/office/drawing/2014/main" id="{46911A79-F349-44E0-0983-2D23E892659E}"/>
                </a:ext>
              </a:extLst>
            </p:cNvPr>
            <p:cNvSpPr/>
            <p:nvPr/>
          </p:nvSpPr>
          <p:spPr>
            <a:xfrm>
              <a:off x="3631875" y="4057025"/>
              <a:ext cx="53575" cy="6700"/>
            </a:xfrm>
            <a:custGeom>
              <a:avLst/>
              <a:gdLst/>
              <a:ahLst/>
              <a:cxnLst/>
              <a:rect l="l" t="t" r="r" b="b"/>
              <a:pathLst>
                <a:path w="2143" h="268" extrusionOk="0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26;p80">
              <a:extLst>
                <a:ext uri="{FF2B5EF4-FFF2-40B4-BE49-F238E27FC236}">
                  <a16:creationId xmlns:a16="http://schemas.microsoft.com/office/drawing/2014/main" id="{C8F41CB6-4712-3376-AF1B-FE240DAC0540}"/>
                </a:ext>
              </a:extLst>
            </p:cNvPr>
            <p:cNvSpPr/>
            <p:nvPr/>
          </p:nvSpPr>
          <p:spPr>
            <a:xfrm>
              <a:off x="3698750" y="4057025"/>
              <a:ext cx="53850" cy="6700"/>
            </a:xfrm>
            <a:custGeom>
              <a:avLst/>
              <a:gdLst/>
              <a:ahLst/>
              <a:cxnLst/>
              <a:rect l="l" t="t" r="r" b="b"/>
              <a:pathLst>
                <a:path w="2154" h="268" extrusionOk="0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27;p80">
              <a:extLst>
                <a:ext uri="{FF2B5EF4-FFF2-40B4-BE49-F238E27FC236}">
                  <a16:creationId xmlns:a16="http://schemas.microsoft.com/office/drawing/2014/main" id="{84FA7EE5-198C-FA25-CC71-C6C8F6D4AA18}"/>
                </a:ext>
              </a:extLst>
            </p:cNvPr>
            <p:cNvSpPr/>
            <p:nvPr/>
          </p:nvSpPr>
          <p:spPr>
            <a:xfrm>
              <a:off x="3903275" y="4057025"/>
              <a:ext cx="77175" cy="6700"/>
            </a:xfrm>
            <a:custGeom>
              <a:avLst/>
              <a:gdLst/>
              <a:ahLst/>
              <a:cxnLst/>
              <a:rect l="l" t="t" r="r" b="b"/>
              <a:pathLst>
                <a:path w="3087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28;p80">
              <a:extLst>
                <a:ext uri="{FF2B5EF4-FFF2-40B4-BE49-F238E27FC236}">
                  <a16:creationId xmlns:a16="http://schemas.microsoft.com/office/drawing/2014/main" id="{C381E19B-00C1-B92F-A5D6-FA5822D27768}"/>
                </a:ext>
              </a:extLst>
            </p:cNvPr>
            <p:cNvSpPr/>
            <p:nvPr/>
          </p:nvSpPr>
          <p:spPr>
            <a:xfrm>
              <a:off x="3768225" y="4057025"/>
              <a:ext cx="26150" cy="6700"/>
            </a:xfrm>
            <a:custGeom>
              <a:avLst/>
              <a:gdLst/>
              <a:ahLst/>
              <a:cxnLst/>
              <a:rect l="l" t="t" r="r" b="b"/>
              <a:pathLst>
                <a:path w="1046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29;p80">
              <a:extLst>
                <a:ext uri="{FF2B5EF4-FFF2-40B4-BE49-F238E27FC236}">
                  <a16:creationId xmlns:a16="http://schemas.microsoft.com/office/drawing/2014/main" id="{02329B10-B682-D3F8-0514-E5B2389A04F1}"/>
                </a:ext>
              </a:extLst>
            </p:cNvPr>
            <p:cNvSpPr/>
            <p:nvPr/>
          </p:nvSpPr>
          <p:spPr>
            <a:xfrm>
              <a:off x="3803075" y="4057025"/>
              <a:ext cx="38725" cy="6700"/>
            </a:xfrm>
            <a:custGeom>
              <a:avLst/>
              <a:gdLst/>
              <a:ahLst/>
              <a:cxnLst/>
              <a:rect l="l" t="t" r="r" b="b"/>
              <a:pathLst>
                <a:path w="1549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30;p80">
              <a:extLst>
                <a:ext uri="{FF2B5EF4-FFF2-40B4-BE49-F238E27FC236}">
                  <a16:creationId xmlns:a16="http://schemas.microsoft.com/office/drawing/2014/main" id="{65AFEB53-3AC1-F7DE-04A1-4271A680EE3D}"/>
                </a:ext>
              </a:extLst>
            </p:cNvPr>
            <p:cNvSpPr/>
            <p:nvPr/>
          </p:nvSpPr>
          <p:spPr>
            <a:xfrm>
              <a:off x="3856375" y="4057025"/>
              <a:ext cx="38975" cy="6700"/>
            </a:xfrm>
            <a:custGeom>
              <a:avLst/>
              <a:gdLst/>
              <a:ahLst/>
              <a:cxnLst/>
              <a:rect l="l" t="t" r="r" b="b"/>
              <a:pathLst>
                <a:path w="1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31;p80">
              <a:extLst>
                <a:ext uri="{FF2B5EF4-FFF2-40B4-BE49-F238E27FC236}">
                  <a16:creationId xmlns:a16="http://schemas.microsoft.com/office/drawing/2014/main" id="{52D4236E-8B9E-34A2-7C20-F379E1FDED3D}"/>
                </a:ext>
              </a:extLst>
            </p:cNvPr>
            <p:cNvSpPr/>
            <p:nvPr/>
          </p:nvSpPr>
          <p:spPr>
            <a:xfrm>
              <a:off x="3631875" y="4076775"/>
              <a:ext cx="53575" cy="6675"/>
            </a:xfrm>
            <a:custGeom>
              <a:avLst/>
              <a:gdLst/>
              <a:ahLst/>
              <a:cxnLst/>
              <a:rect l="l" t="t" r="r" b="b"/>
              <a:pathLst>
                <a:path w="2143" h="267" extrusionOk="0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32;p80">
              <a:extLst>
                <a:ext uri="{FF2B5EF4-FFF2-40B4-BE49-F238E27FC236}">
                  <a16:creationId xmlns:a16="http://schemas.microsoft.com/office/drawing/2014/main" id="{46350120-EBB4-97C1-93C4-50E1A92FEF3A}"/>
                </a:ext>
              </a:extLst>
            </p:cNvPr>
            <p:cNvSpPr/>
            <p:nvPr/>
          </p:nvSpPr>
          <p:spPr>
            <a:xfrm>
              <a:off x="3698750" y="4076775"/>
              <a:ext cx="53850" cy="6675"/>
            </a:xfrm>
            <a:custGeom>
              <a:avLst/>
              <a:gdLst/>
              <a:ahLst/>
              <a:cxnLst/>
              <a:rect l="l" t="t" r="r" b="b"/>
              <a:pathLst>
                <a:path w="2154" h="267" extrusionOk="0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33;p80">
              <a:extLst>
                <a:ext uri="{FF2B5EF4-FFF2-40B4-BE49-F238E27FC236}">
                  <a16:creationId xmlns:a16="http://schemas.microsoft.com/office/drawing/2014/main" id="{FB8FC5CF-34F3-4086-C244-DF878E6B9525}"/>
                </a:ext>
              </a:extLst>
            </p:cNvPr>
            <p:cNvSpPr/>
            <p:nvPr/>
          </p:nvSpPr>
          <p:spPr>
            <a:xfrm>
              <a:off x="3903275" y="4076775"/>
              <a:ext cx="77175" cy="6675"/>
            </a:xfrm>
            <a:custGeom>
              <a:avLst/>
              <a:gdLst/>
              <a:ahLst/>
              <a:cxnLst/>
              <a:rect l="l" t="t" r="r" b="b"/>
              <a:pathLst>
                <a:path w="3087" h="267" extrusionOk="0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34;p80">
              <a:extLst>
                <a:ext uri="{FF2B5EF4-FFF2-40B4-BE49-F238E27FC236}">
                  <a16:creationId xmlns:a16="http://schemas.microsoft.com/office/drawing/2014/main" id="{89F16439-23E1-9852-344A-A789260ED1B5}"/>
                </a:ext>
              </a:extLst>
            </p:cNvPr>
            <p:cNvSpPr/>
            <p:nvPr/>
          </p:nvSpPr>
          <p:spPr>
            <a:xfrm>
              <a:off x="3768225" y="4076775"/>
              <a:ext cx="26150" cy="6675"/>
            </a:xfrm>
            <a:custGeom>
              <a:avLst/>
              <a:gdLst/>
              <a:ahLst/>
              <a:cxnLst/>
              <a:rect l="l" t="t" r="r" b="b"/>
              <a:pathLst>
                <a:path w="1046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35;p80">
              <a:extLst>
                <a:ext uri="{FF2B5EF4-FFF2-40B4-BE49-F238E27FC236}">
                  <a16:creationId xmlns:a16="http://schemas.microsoft.com/office/drawing/2014/main" id="{A82F3480-D744-8FFE-2897-CD87B47028EA}"/>
                </a:ext>
              </a:extLst>
            </p:cNvPr>
            <p:cNvSpPr/>
            <p:nvPr/>
          </p:nvSpPr>
          <p:spPr>
            <a:xfrm>
              <a:off x="3803075" y="4076775"/>
              <a:ext cx="38725" cy="6675"/>
            </a:xfrm>
            <a:custGeom>
              <a:avLst/>
              <a:gdLst/>
              <a:ahLst/>
              <a:cxnLst/>
              <a:rect l="l" t="t" r="r" b="b"/>
              <a:pathLst>
                <a:path w="1549" h="267" extrusionOk="0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36;p80">
              <a:extLst>
                <a:ext uri="{FF2B5EF4-FFF2-40B4-BE49-F238E27FC236}">
                  <a16:creationId xmlns:a16="http://schemas.microsoft.com/office/drawing/2014/main" id="{03C1421E-4D8F-116D-111D-970D75C8089C}"/>
                </a:ext>
              </a:extLst>
            </p:cNvPr>
            <p:cNvSpPr/>
            <p:nvPr/>
          </p:nvSpPr>
          <p:spPr>
            <a:xfrm>
              <a:off x="3856375" y="4076775"/>
              <a:ext cx="38975" cy="6675"/>
            </a:xfrm>
            <a:custGeom>
              <a:avLst/>
              <a:gdLst/>
              <a:ahLst/>
              <a:cxnLst/>
              <a:rect l="l" t="t" r="r" b="b"/>
              <a:pathLst>
                <a:path w="1559" h="267" extrusionOk="0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37;p80">
              <a:extLst>
                <a:ext uri="{FF2B5EF4-FFF2-40B4-BE49-F238E27FC236}">
                  <a16:creationId xmlns:a16="http://schemas.microsoft.com/office/drawing/2014/main" id="{385F9FD3-1159-51E7-7633-1D807169A2F2}"/>
                </a:ext>
              </a:extLst>
            </p:cNvPr>
            <p:cNvSpPr/>
            <p:nvPr/>
          </p:nvSpPr>
          <p:spPr>
            <a:xfrm>
              <a:off x="3631875" y="4096500"/>
              <a:ext cx="53575" cy="6700"/>
            </a:xfrm>
            <a:custGeom>
              <a:avLst/>
              <a:gdLst/>
              <a:ahLst/>
              <a:cxnLst/>
              <a:rect l="l" t="t" r="r" b="b"/>
              <a:pathLst>
                <a:path w="2143" h="268" extrusionOk="0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38;p80">
              <a:extLst>
                <a:ext uri="{FF2B5EF4-FFF2-40B4-BE49-F238E27FC236}">
                  <a16:creationId xmlns:a16="http://schemas.microsoft.com/office/drawing/2014/main" id="{2F1FC7BA-1DC4-0B28-C692-418F45A47440}"/>
                </a:ext>
              </a:extLst>
            </p:cNvPr>
            <p:cNvSpPr/>
            <p:nvPr/>
          </p:nvSpPr>
          <p:spPr>
            <a:xfrm>
              <a:off x="3698750" y="4096500"/>
              <a:ext cx="53850" cy="6700"/>
            </a:xfrm>
            <a:custGeom>
              <a:avLst/>
              <a:gdLst/>
              <a:ahLst/>
              <a:cxnLst/>
              <a:rect l="l" t="t" r="r" b="b"/>
              <a:pathLst>
                <a:path w="2154" h="268" extrusionOk="0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39;p80">
              <a:extLst>
                <a:ext uri="{FF2B5EF4-FFF2-40B4-BE49-F238E27FC236}">
                  <a16:creationId xmlns:a16="http://schemas.microsoft.com/office/drawing/2014/main" id="{659A231E-4A43-C6C7-416F-22671F567744}"/>
                </a:ext>
              </a:extLst>
            </p:cNvPr>
            <p:cNvSpPr/>
            <p:nvPr/>
          </p:nvSpPr>
          <p:spPr>
            <a:xfrm>
              <a:off x="3903275" y="4096500"/>
              <a:ext cx="77175" cy="6700"/>
            </a:xfrm>
            <a:custGeom>
              <a:avLst/>
              <a:gdLst/>
              <a:ahLst/>
              <a:cxnLst/>
              <a:rect l="l" t="t" r="r" b="b"/>
              <a:pathLst>
                <a:path w="3087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40;p80">
              <a:extLst>
                <a:ext uri="{FF2B5EF4-FFF2-40B4-BE49-F238E27FC236}">
                  <a16:creationId xmlns:a16="http://schemas.microsoft.com/office/drawing/2014/main" id="{47ED65BB-362F-CCEA-6038-0936FD688316}"/>
                </a:ext>
              </a:extLst>
            </p:cNvPr>
            <p:cNvSpPr/>
            <p:nvPr/>
          </p:nvSpPr>
          <p:spPr>
            <a:xfrm>
              <a:off x="3768225" y="4096500"/>
              <a:ext cx="26150" cy="6700"/>
            </a:xfrm>
            <a:custGeom>
              <a:avLst/>
              <a:gdLst/>
              <a:ahLst/>
              <a:cxnLst/>
              <a:rect l="l" t="t" r="r" b="b"/>
              <a:pathLst>
                <a:path w="1046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41;p80">
              <a:extLst>
                <a:ext uri="{FF2B5EF4-FFF2-40B4-BE49-F238E27FC236}">
                  <a16:creationId xmlns:a16="http://schemas.microsoft.com/office/drawing/2014/main" id="{E7EFBE78-0151-EFF7-C9D5-8226DE11E3B8}"/>
                </a:ext>
              </a:extLst>
            </p:cNvPr>
            <p:cNvSpPr/>
            <p:nvPr/>
          </p:nvSpPr>
          <p:spPr>
            <a:xfrm>
              <a:off x="3803075" y="4096500"/>
              <a:ext cx="38725" cy="6700"/>
            </a:xfrm>
            <a:custGeom>
              <a:avLst/>
              <a:gdLst/>
              <a:ahLst/>
              <a:cxnLst/>
              <a:rect l="l" t="t" r="r" b="b"/>
              <a:pathLst>
                <a:path w="1549" h="268" extrusionOk="0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42;p80">
              <a:extLst>
                <a:ext uri="{FF2B5EF4-FFF2-40B4-BE49-F238E27FC236}">
                  <a16:creationId xmlns:a16="http://schemas.microsoft.com/office/drawing/2014/main" id="{9169697C-4ED4-A502-2A0D-7D2D76D068B6}"/>
                </a:ext>
              </a:extLst>
            </p:cNvPr>
            <p:cNvSpPr/>
            <p:nvPr/>
          </p:nvSpPr>
          <p:spPr>
            <a:xfrm>
              <a:off x="3856375" y="4096500"/>
              <a:ext cx="38975" cy="6700"/>
            </a:xfrm>
            <a:custGeom>
              <a:avLst/>
              <a:gdLst/>
              <a:ahLst/>
              <a:cxnLst/>
              <a:rect l="l" t="t" r="r" b="b"/>
              <a:pathLst>
                <a:path w="1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43;p80">
              <a:extLst>
                <a:ext uri="{FF2B5EF4-FFF2-40B4-BE49-F238E27FC236}">
                  <a16:creationId xmlns:a16="http://schemas.microsoft.com/office/drawing/2014/main" id="{29AAB829-3902-F2FF-42CA-F42CB2F71D36}"/>
                </a:ext>
              </a:extLst>
            </p:cNvPr>
            <p:cNvSpPr/>
            <p:nvPr/>
          </p:nvSpPr>
          <p:spPr>
            <a:xfrm>
              <a:off x="3631875" y="4116500"/>
              <a:ext cx="53575" cy="6425"/>
            </a:xfrm>
            <a:custGeom>
              <a:avLst/>
              <a:gdLst/>
              <a:ahLst/>
              <a:cxnLst/>
              <a:rect l="l" t="t" r="r" b="b"/>
              <a:pathLst>
                <a:path w="2143" h="257" extrusionOk="0">
                  <a:moveTo>
                    <a:pt x="0" y="0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44;p80">
              <a:extLst>
                <a:ext uri="{FF2B5EF4-FFF2-40B4-BE49-F238E27FC236}">
                  <a16:creationId xmlns:a16="http://schemas.microsoft.com/office/drawing/2014/main" id="{E9C8C009-50B4-EE2C-5B07-5CED9D4C0285}"/>
                </a:ext>
              </a:extLst>
            </p:cNvPr>
            <p:cNvSpPr/>
            <p:nvPr/>
          </p:nvSpPr>
          <p:spPr>
            <a:xfrm>
              <a:off x="3698750" y="4116500"/>
              <a:ext cx="53850" cy="6425"/>
            </a:xfrm>
            <a:custGeom>
              <a:avLst/>
              <a:gdLst/>
              <a:ahLst/>
              <a:cxnLst/>
              <a:rect l="l" t="t" r="r" b="b"/>
              <a:pathLst>
                <a:path w="2154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45;p80">
              <a:extLst>
                <a:ext uri="{FF2B5EF4-FFF2-40B4-BE49-F238E27FC236}">
                  <a16:creationId xmlns:a16="http://schemas.microsoft.com/office/drawing/2014/main" id="{DA6AADC6-FF2D-068D-414C-95159A2E0E5A}"/>
                </a:ext>
              </a:extLst>
            </p:cNvPr>
            <p:cNvSpPr/>
            <p:nvPr/>
          </p:nvSpPr>
          <p:spPr>
            <a:xfrm>
              <a:off x="3903275" y="4116500"/>
              <a:ext cx="77175" cy="6425"/>
            </a:xfrm>
            <a:custGeom>
              <a:avLst/>
              <a:gdLst/>
              <a:ahLst/>
              <a:cxnLst/>
              <a:rect l="l" t="t" r="r" b="b"/>
              <a:pathLst>
                <a:path w="308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46;p80">
              <a:extLst>
                <a:ext uri="{FF2B5EF4-FFF2-40B4-BE49-F238E27FC236}">
                  <a16:creationId xmlns:a16="http://schemas.microsoft.com/office/drawing/2014/main" id="{79DAF0CD-3F12-FC2E-419B-70FE61817C5A}"/>
                </a:ext>
              </a:extLst>
            </p:cNvPr>
            <p:cNvSpPr/>
            <p:nvPr/>
          </p:nvSpPr>
          <p:spPr>
            <a:xfrm>
              <a:off x="3768225" y="4116500"/>
              <a:ext cx="26150" cy="6425"/>
            </a:xfrm>
            <a:custGeom>
              <a:avLst/>
              <a:gdLst/>
              <a:ahLst/>
              <a:cxnLst/>
              <a:rect l="l" t="t" r="r" b="b"/>
              <a:pathLst>
                <a:path w="1046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147;p80">
              <a:extLst>
                <a:ext uri="{FF2B5EF4-FFF2-40B4-BE49-F238E27FC236}">
                  <a16:creationId xmlns:a16="http://schemas.microsoft.com/office/drawing/2014/main" id="{E36FCEB2-8DDC-9991-21CC-44FDC8D22655}"/>
                </a:ext>
              </a:extLst>
            </p:cNvPr>
            <p:cNvSpPr/>
            <p:nvPr/>
          </p:nvSpPr>
          <p:spPr>
            <a:xfrm>
              <a:off x="3803075" y="4116500"/>
              <a:ext cx="38725" cy="6425"/>
            </a:xfrm>
            <a:custGeom>
              <a:avLst/>
              <a:gdLst/>
              <a:ahLst/>
              <a:cxnLst/>
              <a:rect l="l" t="t" r="r" b="b"/>
              <a:pathLst>
                <a:path w="1549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48;p80">
              <a:extLst>
                <a:ext uri="{FF2B5EF4-FFF2-40B4-BE49-F238E27FC236}">
                  <a16:creationId xmlns:a16="http://schemas.microsoft.com/office/drawing/2014/main" id="{BA12EA64-5856-2952-E33D-F81F7306DF7B}"/>
                </a:ext>
              </a:extLst>
            </p:cNvPr>
            <p:cNvSpPr/>
            <p:nvPr/>
          </p:nvSpPr>
          <p:spPr>
            <a:xfrm>
              <a:off x="3856375" y="4116500"/>
              <a:ext cx="38975" cy="6425"/>
            </a:xfrm>
            <a:custGeom>
              <a:avLst/>
              <a:gdLst/>
              <a:ahLst/>
              <a:cxnLst/>
              <a:rect l="l" t="t" r="r" b="b"/>
              <a:pathLst>
                <a:path w="1559" h="257" extrusionOk="0">
                  <a:moveTo>
                    <a:pt x="1" y="0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49;p80">
              <a:extLst>
                <a:ext uri="{FF2B5EF4-FFF2-40B4-BE49-F238E27FC236}">
                  <a16:creationId xmlns:a16="http://schemas.microsoft.com/office/drawing/2014/main" id="{634ED4F3-738A-E663-6EE6-999BBC46DF52}"/>
                </a:ext>
              </a:extLst>
            </p:cNvPr>
            <p:cNvSpPr/>
            <p:nvPr/>
          </p:nvSpPr>
          <p:spPr>
            <a:xfrm>
              <a:off x="3631875" y="4136225"/>
              <a:ext cx="53575" cy="6425"/>
            </a:xfrm>
            <a:custGeom>
              <a:avLst/>
              <a:gdLst/>
              <a:ahLst/>
              <a:cxnLst/>
              <a:rect l="l" t="t" r="r" b="b"/>
              <a:pathLst>
                <a:path w="2143" h="257" extrusionOk="0">
                  <a:moveTo>
                    <a:pt x="0" y="1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50;p80">
              <a:extLst>
                <a:ext uri="{FF2B5EF4-FFF2-40B4-BE49-F238E27FC236}">
                  <a16:creationId xmlns:a16="http://schemas.microsoft.com/office/drawing/2014/main" id="{BEDB8367-E4AE-DD10-325E-AD95A8A898EA}"/>
                </a:ext>
              </a:extLst>
            </p:cNvPr>
            <p:cNvSpPr/>
            <p:nvPr/>
          </p:nvSpPr>
          <p:spPr>
            <a:xfrm>
              <a:off x="3698750" y="4136225"/>
              <a:ext cx="53850" cy="6425"/>
            </a:xfrm>
            <a:custGeom>
              <a:avLst/>
              <a:gdLst/>
              <a:ahLst/>
              <a:cxnLst/>
              <a:rect l="l" t="t" r="r" b="b"/>
              <a:pathLst>
                <a:path w="2154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51;p80">
              <a:extLst>
                <a:ext uri="{FF2B5EF4-FFF2-40B4-BE49-F238E27FC236}">
                  <a16:creationId xmlns:a16="http://schemas.microsoft.com/office/drawing/2014/main" id="{0212ED5E-C572-ED9D-58B1-16EB2362DFCA}"/>
                </a:ext>
              </a:extLst>
            </p:cNvPr>
            <p:cNvSpPr/>
            <p:nvPr/>
          </p:nvSpPr>
          <p:spPr>
            <a:xfrm>
              <a:off x="3903275" y="4136225"/>
              <a:ext cx="77175" cy="6425"/>
            </a:xfrm>
            <a:custGeom>
              <a:avLst/>
              <a:gdLst/>
              <a:ahLst/>
              <a:cxnLst/>
              <a:rect l="l" t="t" r="r" b="b"/>
              <a:pathLst>
                <a:path w="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52;p80">
              <a:extLst>
                <a:ext uri="{FF2B5EF4-FFF2-40B4-BE49-F238E27FC236}">
                  <a16:creationId xmlns:a16="http://schemas.microsoft.com/office/drawing/2014/main" id="{8DC4E3DA-14CC-2471-0BD6-1C91394A6461}"/>
                </a:ext>
              </a:extLst>
            </p:cNvPr>
            <p:cNvSpPr/>
            <p:nvPr/>
          </p:nvSpPr>
          <p:spPr>
            <a:xfrm>
              <a:off x="3768225" y="4136225"/>
              <a:ext cx="26150" cy="6425"/>
            </a:xfrm>
            <a:custGeom>
              <a:avLst/>
              <a:gdLst/>
              <a:ahLst/>
              <a:cxnLst/>
              <a:rect l="l" t="t" r="r" b="b"/>
              <a:pathLst>
                <a:path w="1046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53;p80">
              <a:extLst>
                <a:ext uri="{FF2B5EF4-FFF2-40B4-BE49-F238E27FC236}">
                  <a16:creationId xmlns:a16="http://schemas.microsoft.com/office/drawing/2014/main" id="{492EA5FA-B5A6-AA6D-99E6-01710C214081}"/>
                </a:ext>
              </a:extLst>
            </p:cNvPr>
            <p:cNvSpPr/>
            <p:nvPr/>
          </p:nvSpPr>
          <p:spPr>
            <a:xfrm>
              <a:off x="3803075" y="4136225"/>
              <a:ext cx="38725" cy="6425"/>
            </a:xfrm>
            <a:custGeom>
              <a:avLst/>
              <a:gdLst/>
              <a:ahLst/>
              <a:cxnLst/>
              <a:rect l="l" t="t" r="r" b="b"/>
              <a:pathLst>
                <a:path w="1549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54;p80">
              <a:extLst>
                <a:ext uri="{FF2B5EF4-FFF2-40B4-BE49-F238E27FC236}">
                  <a16:creationId xmlns:a16="http://schemas.microsoft.com/office/drawing/2014/main" id="{AFD6B4B3-09E0-FB41-6924-A8207B73B2CF}"/>
                </a:ext>
              </a:extLst>
            </p:cNvPr>
            <p:cNvSpPr/>
            <p:nvPr/>
          </p:nvSpPr>
          <p:spPr>
            <a:xfrm>
              <a:off x="3856375" y="4136225"/>
              <a:ext cx="38975" cy="6425"/>
            </a:xfrm>
            <a:custGeom>
              <a:avLst/>
              <a:gdLst/>
              <a:ahLst/>
              <a:cxnLst/>
              <a:rect l="l" t="t" r="r" b="b"/>
              <a:pathLst>
                <a:path w="15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55;p80">
              <a:extLst>
                <a:ext uri="{FF2B5EF4-FFF2-40B4-BE49-F238E27FC236}">
                  <a16:creationId xmlns:a16="http://schemas.microsoft.com/office/drawing/2014/main" id="{146C7BAE-E2E7-D805-2992-D5231434D0BE}"/>
                </a:ext>
              </a:extLst>
            </p:cNvPr>
            <p:cNvSpPr/>
            <p:nvPr/>
          </p:nvSpPr>
          <p:spPr>
            <a:xfrm>
              <a:off x="3631875" y="3935800"/>
              <a:ext cx="348300" cy="15675"/>
            </a:xfrm>
            <a:custGeom>
              <a:avLst/>
              <a:gdLst/>
              <a:ahLst/>
              <a:cxnLst/>
              <a:rect l="l" t="t" r="r" b="b"/>
              <a:pathLst>
                <a:path w="13932" h="627" extrusionOk="0">
                  <a:moveTo>
                    <a:pt x="0" y="1"/>
                  </a:moveTo>
                  <a:lnTo>
                    <a:pt x="0" y="626"/>
                  </a:lnTo>
                  <a:lnTo>
                    <a:pt x="13932" y="626"/>
                  </a:lnTo>
                  <a:lnTo>
                    <a:pt x="13932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56;p80">
              <a:extLst>
                <a:ext uri="{FF2B5EF4-FFF2-40B4-BE49-F238E27FC236}">
                  <a16:creationId xmlns:a16="http://schemas.microsoft.com/office/drawing/2014/main" id="{F13BA50F-A47B-AADF-30C8-A2695E94321F}"/>
                </a:ext>
              </a:extLst>
            </p:cNvPr>
            <p:cNvSpPr/>
            <p:nvPr/>
          </p:nvSpPr>
          <p:spPr>
            <a:xfrm>
              <a:off x="3246400" y="4029100"/>
              <a:ext cx="312200" cy="182250"/>
            </a:xfrm>
            <a:custGeom>
              <a:avLst/>
              <a:gdLst/>
              <a:ahLst/>
              <a:cxnLst/>
              <a:rect l="l" t="t" r="r" b="b"/>
              <a:pathLst>
                <a:path w="12488" h="7290" extrusionOk="0">
                  <a:moveTo>
                    <a:pt x="1006" y="1"/>
                  </a:moveTo>
                  <a:cubicBezTo>
                    <a:pt x="452" y="1"/>
                    <a:pt x="1" y="452"/>
                    <a:pt x="1" y="1005"/>
                  </a:cubicBezTo>
                  <a:lnTo>
                    <a:pt x="1" y="6285"/>
                  </a:lnTo>
                  <a:cubicBezTo>
                    <a:pt x="1" y="6848"/>
                    <a:pt x="452" y="7289"/>
                    <a:pt x="1006" y="7289"/>
                  </a:cubicBezTo>
                  <a:lnTo>
                    <a:pt x="11483" y="7289"/>
                  </a:lnTo>
                  <a:cubicBezTo>
                    <a:pt x="12036" y="7289"/>
                    <a:pt x="12487" y="6848"/>
                    <a:pt x="12487" y="6285"/>
                  </a:cubicBezTo>
                  <a:lnTo>
                    <a:pt x="12487" y="1005"/>
                  </a:lnTo>
                  <a:cubicBezTo>
                    <a:pt x="12487" y="452"/>
                    <a:pt x="12036" y="1"/>
                    <a:pt x="11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7;p80">
              <a:extLst>
                <a:ext uri="{FF2B5EF4-FFF2-40B4-BE49-F238E27FC236}">
                  <a16:creationId xmlns:a16="http://schemas.microsoft.com/office/drawing/2014/main" id="{8CB666DC-619F-5A49-6F91-09439CB18617}"/>
                </a:ext>
              </a:extLst>
            </p:cNvPr>
            <p:cNvSpPr/>
            <p:nvPr/>
          </p:nvSpPr>
          <p:spPr>
            <a:xfrm>
              <a:off x="3253075" y="4033725"/>
              <a:ext cx="293725" cy="171475"/>
            </a:xfrm>
            <a:custGeom>
              <a:avLst/>
              <a:gdLst/>
              <a:ahLst/>
              <a:cxnLst/>
              <a:rect l="l" t="t" r="r" b="b"/>
              <a:pathLst>
                <a:path w="11749" h="6859" extrusionOk="0">
                  <a:moveTo>
                    <a:pt x="800" y="0"/>
                  </a:moveTo>
                  <a:cubicBezTo>
                    <a:pt x="349" y="0"/>
                    <a:pt x="1" y="359"/>
                    <a:pt x="1" y="800"/>
                  </a:cubicBezTo>
                  <a:lnTo>
                    <a:pt x="1" y="6059"/>
                  </a:lnTo>
                  <a:cubicBezTo>
                    <a:pt x="1" y="6499"/>
                    <a:pt x="349" y="6858"/>
                    <a:pt x="800" y="6858"/>
                  </a:cubicBezTo>
                  <a:lnTo>
                    <a:pt x="10949" y="6858"/>
                  </a:lnTo>
                  <a:cubicBezTo>
                    <a:pt x="11390" y="6858"/>
                    <a:pt x="11749" y="6499"/>
                    <a:pt x="11749" y="6059"/>
                  </a:cubicBezTo>
                  <a:lnTo>
                    <a:pt x="11749" y="800"/>
                  </a:lnTo>
                  <a:cubicBezTo>
                    <a:pt x="11749" y="359"/>
                    <a:pt x="11390" y="0"/>
                    <a:pt x="10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58;p80">
              <a:extLst>
                <a:ext uri="{FF2B5EF4-FFF2-40B4-BE49-F238E27FC236}">
                  <a16:creationId xmlns:a16="http://schemas.microsoft.com/office/drawing/2014/main" id="{279AC956-C7D2-3B2D-1CF4-F3B2941715B6}"/>
                </a:ext>
              </a:extLst>
            </p:cNvPr>
            <p:cNvSpPr/>
            <p:nvPr/>
          </p:nvSpPr>
          <p:spPr>
            <a:xfrm>
              <a:off x="3281525" y="4080100"/>
              <a:ext cx="46675" cy="34100"/>
            </a:xfrm>
            <a:custGeom>
              <a:avLst/>
              <a:gdLst/>
              <a:ahLst/>
              <a:cxnLst/>
              <a:rect l="l" t="t" r="r" b="b"/>
              <a:pathLst>
                <a:path w="1867" h="1364" extrusionOk="0">
                  <a:moveTo>
                    <a:pt x="287" y="1"/>
                  </a:moveTo>
                  <a:cubicBezTo>
                    <a:pt x="134" y="1"/>
                    <a:pt x="0" y="134"/>
                    <a:pt x="0" y="298"/>
                  </a:cubicBezTo>
                  <a:lnTo>
                    <a:pt x="0" y="1067"/>
                  </a:lnTo>
                  <a:cubicBezTo>
                    <a:pt x="0" y="1231"/>
                    <a:pt x="134" y="1364"/>
                    <a:pt x="287" y="1364"/>
                  </a:cubicBezTo>
                  <a:lnTo>
                    <a:pt x="1569" y="1364"/>
                  </a:lnTo>
                  <a:cubicBezTo>
                    <a:pt x="1733" y="1364"/>
                    <a:pt x="1866" y="1231"/>
                    <a:pt x="1866" y="1067"/>
                  </a:cubicBezTo>
                  <a:lnTo>
                    <a:pt x="1866" y="298"/>
                  </a:lnTo>
                  <a:cubicBezTo>
                    <a:pt x="1866" y="134"/>
                    <a:pt x="1733" y="1"/>
                    <a:pt x="1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59;p80">
              <a:extLst>
                <a:ext uri="{FF2B5EF4-FFF2-40B4-BE49-F238E27FC236}">
                  <a16:creationId xmlns:a16="http://schemas.microsoft.com/office/drawing/2014/main" id="{9251AFA1-DB42-97C0-6012-82B0CB9720B3}"/>
                </a:ext>
              </a:extLst>
            </p:cNvPr>
            <p:cNvSpPr/>
            <p:nvPr/>
          </p:nvSpPr>
          <p:spPr>
            <a:xfrm>
              <a:off x="3510125" y="4167500"/>
              <a:ext cx="24625" cy="24375"/>
            </a:xfrm>
            <a:custGeom>
              <a:avLst/>
              <a:gdLst/>
              <a:ahLst/>
              <a:cxnLst/>
              <a:rect l="l" t="t" r="r" b="b"/>
              <a:pathLst>
                <a:path w="985" h="975" extrusionOk="0">
                  <a:moveTo>
                    <a:pt x="339" y="0"/>
                  </a:moveTo>
                  <a:cubicBezTo>
                    <a:pt x="216" y="0"/>
                    <a:pt x="93" y="52"/>
                    <a:pt x="1" y="144"/>
                  </a:cubicBezTo>
                  <a:cubicBezTo>
                    <a:pt x="206" y="328"/>
                    <a:pt x="206" y="646"/>
                    <a:pt x="1" y="831"/>
                  </a:cubicBezTo>
                  <a:cubicBezTo>
                    <a:pt x="93" y="923"/>
                    <a:pt x="216" y="974"/>
                    <a:pt x="339" y="974"/>
                  </a:cubicBezTo>
                  <a:cubicBezTo>
                    <a:pt x="985" y="964"/>
                    <a:pt x="985" y="0"/>
                    <a:pt x="339" y="0"/>
                  </a:cubicBezTo>
                  <a:close/>
                </a:path>
              </a:pathLst>
            </a:custGeom>
            <a:solidFill>
              <a:srgbClr val="78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60;p80">
              <a:extLst>
                <a:ext uri="{FF2B5EF4-FFF2-40B4-BE49-F238E27FC236}">
                  <a16:creationId xmlns:a16="http://schemas.microsoft.com/office/drawing/2014/main" id="{CC724E91-8478-F1A7-CE14-CEB12960317B}"/>
                </a:ext>
              </a:extLst>
            </p:cNvPr>
            <p:cNvSpPr/>
            <p:nvPr/>
          </p:nvSpPr>
          <p:spPr>
            <a:xfrm>
              <a:off x="3487325" y="4167575"/>
              <a:ext cx="22825" cy="24300"/>
            </a:xfrm>
            <a:custGeom>
              <a:avLst/>
              <a:gdLst/>
              <a:ahLst/>
              <a:cxnLst/>
              <a:rect l="l" t="t" r="r" b="b"/>
              <a:pathLst>
                <a:path w="913" h="972" extrusionOk="0">
                  <a:moveTo>
                    <a:pt x="577" y="1"/>
                  </a:moveTo>
                  <a:cubicBezTo>
                    <a:pt x="390" y="1"/>
                    <a:pt x="205" y="111"/>
                    <a:pt x="123" y="305"/>
                  </a:cubicBezTo>
                  <a:cubicBezTo>
                    <a:pt x="0" y="623"/>
                    <a:pt x="236" y="971"/>
                    <a:pt x="574" y="971"/>
                  </a:cubicBezTo>
                  <a:cubicBezTo>
                    <a:pt x="697" y="971"/>
                    <a:pt x="821" y="920"/>
                    <a:pt x="913" y="828"/>
                  </a:cubicBezTo>
                  <a:cubicBezTo>
                    <a:pt x="821" y="735"/>
                    <a:pt x="759" y="612"/>
                    <a:pt x="759" y="479"/>
                  </a:cubicBezTo>
                  <a:cubicBezTo>
                    <a:pt x="759" y="356"/>
                    <a:pt x="821" y="223"/>
                    <a:pt x="913" y="141"/>
                  </a:cubicBezTo>
                  <a:cubicBezTo>
                    <a:pt x="817" y="45"/>
                    <a:pt x="697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61;p80">
              <a:extLst>
                <a:ext uri="{FF2B5EF4-FFF2-40B4-BE49-F238E27FC236}">
                  <a16:creationId xmlns:a16="http://schemas.microsoft.com/office/drawing/2014/main" id="{BF89CD32-BB35-9F8F-E344-CA26DE4D9095}"/>
                </a:ext>
              </a:extLst>
            </p:cNvPr>
            <p:cNvSpPr/>
            <p:nvPr/>
          </p:nvSpPr>
          <p:spPr>
            <a:xfrm>
              <a:off x="3503975" y="4178025"/>
              <a:ext cx="9775" cy="10250"/>
            </a:xfrm>
            <a:custGeom>
              <a:avLst/>
              <a:gdLst/>
              <a:ahLst/>
              <a:cxnLst/>
              <a:rect l="l" t="t" r="r" b="b"/>
              <a:pathLst>
                <a:path w="391" h="410" extrusionOk="0">
                  <a:moveTo>
                    <a:pt x="243" y="0"/>
                  </a:moveTo>
                  <a:cubicBezTo>
                    <a:pt x="166" y="0"/>
                    <a:pt x="89" y="43"/>
                    <a:pt x="52" y="123"/>
                  </a:cubicBezTo>
                  <a:cubicBezTo>
                    <a:pt x="1" y="266"/>
                    <a:pt x="103" y="410"/>
                    <a:pt x="247" y="410"/>
                  </a:cubicBezTo>
                  <a:cubicBezTo>
                    <a:pt x="339" y="317"/>
                    <a:pt x="390" y="194"/>
                    <a:pt x="390" y="61"/>
                  </a:cubicBezTo>
                  <a:cubicBezTo>
                    <a:pt x="349" y="20"/>
                    <a:pt x="296" y="0"/>
                    <a:pt x="243" y="0"/>
                  </a:cubicBezTo>
                  <a:close/>
                </a:path>
              </a:pathLst>
            </a:custGeom>
            <a:solidFill>
              <a:srgbClr val="49A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62;p80">
              <a:extLst>
                <a:ext uri="{FF2B5EF4-FFF2-40B4-BE49-F238E27FC236}">
                  <a16:creationId xmlns:a16="http://schemas.microsoft.com/office/drawing/2014/main" id="{85A64833-1EC9-885A-69F2-B33B2B236338}"/>
                </a:ext>
              </a:extLst>
            </p:cNvPr>
            <p:cNvSpPr/>
            <p:nvPr/>
          </p:nvSpPr>
          <p:spPr>
            <a:xfrm>
              <a:off x="3282800" y="4131350"/>
              <a:ext cx="8750" cy="16425"/>
            </a:xfrm>
            <a:custGeom>
              <a:avLst/>
              <a:gdLst/>
              <a:ahLst/>
              <a:cxnLst/>
              <a:rect l="l" t="t" r="r" b="b"/>
              <a:pathLst>
                <a:path w="350" h="657" extrusionOk="0">
                  <a:moveTo>
                    <a:pt x="144" y="1"/>
                  </a:moveTo>
                  <a:cubicBezTo>
                    <a:pt x="144" y="21"/>
                    <a:pt x="144" y="32"/>
                    <a:pt x="134" y="52"/>
                  </a:cubicBezTo>
                  <a:cubicBezTo>
                    <a:pt x="124" y="62"/>
                    <a:pt x="113" y="73"/>
                    <a:pt x="103" y="83"/>
                  </a:cubicBezTo>
                  <a:cubicBezTo>
                    <a:pt x="83" y="83"/>
                    <a:pt x="72" y="93"/>
                    <a:pt x="5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49" y="657"/>
                  </a:lnTo>
                  <a:lnTo>
                    <a:pt x="349" y="595"/>
                  </a:lnTo>
                  <a:lnTo>
                    <a:pt x="216" y="59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63;p80">
              <a:extLst>
                <a:ext uri="{FF2B5EF4-FFF2-40B4-BE49-F238E27FC236}">
                  <a16:creationId xmlns:a16="http://schemas.microsoft.com/office/drawing/2014/main" id="{297EA722-7EB6-D27A-2F60-04B877653A91}"/>
                </a:ext>
              </a:extLst>
            </p:cNvPr>
            <p:cNvSpPr/>
            <p:nvPr/>
          </p:nvSpPr>
          <p:spPr>
            <a:xfrm>
              <a:off x="3295625" y="4131100"/>
              <a:ext cx="11300" cy="16675"/>
            </a:xfrm>
            <a:custGeom>
              <a:avLst/>
              <a:gdLst/>
              <a:ahLst/>
              <a:cxnLst/>
              <a:rect l="l" t="t" r="r" b="b"/>
              <a:pathLst>
                <a:path w="452" h="667" extrusionOk="0">
                  <a:moveTo>
                    <a:pt x="205" y="1"/>
                  </a:moveTo>
                  <a:cubicBezTo>
                    <a:pt x="175" y="1"/>
                    <a:pt x="144" y="1"/>
                    <a:pt x="103" y="11"/>
                  </a:cubicBezTo>
                  <a:cubicBezTo>
                    <a:pt x="82" y="21"/>
                    <a:pt x="52" y="31"/>
                    <a:pt x="21" y="42"/>
                  </a:cubicBezTo>
                  <a:lnTo>
                    <a:pt x="21" y="134"/>
                  </a:lnTo>
                  <a:cubicBezTo>
                    <a:pt x="52" y="113"/>
                    <a:pt x="82" y="103"/>
                    <a:pt x="113" y="93"/>
                  </a:cubicBezTo>
                  <a:cubicBezTo>
                    <a:pt x="144" y="83"/>
                    <a:pt x="175" y="72"/>
                    <a:pt x="205" y="72"/>
                  </a:cubicBezTo>
                  <a:cubicBezTo>
                    <a:pt x="236" y="72"/>
                    <a:pt x="267" y="83"/>
                    <a:pt x="298" y="103"/>
                  </a:cubicBezTo>
                  <a:cubicBezTo>
                    <a:pt x="318" y="124"/>
                    <a:pt x="328" y="154"/>
                    <a:pt x="328" y="185"/>
                  </a:cubicBezTo>
                  <a:cubicBezTo>
                    <a:pt x="328" y="226"/>
                    <a:pt x="318" y="257"/>
                    <a:pt x="298" y="288"/>
                  </a:cubicBezTo>
                  <a:cubicBezTo>
                    <a:pt x="267" y="339"/>
                    <a:pt x="226" y="380"/>
                    <a:pt x="185" y="421"/>
                  </a:cubicBezTo>
                  <a:cubicBezTo>
                    <a:pt x="154" y="441"/>
                    <a:pt x="134" y="472"/>
                    <a:pt x="103" y="493"/>
                  </a:cubicBezTo>
                  <a:lnTo>
                    <a:pt x="0" y="575"/>
                  </a:lnTo>
                  <a:lnTo>
                    <a:pt x="0" y="667"/>
                  </a:lnTo>
                  <a:lnTo>
                    <a:pt x="451" y="667"/>
                  </a:lnTo>
                  <a:lnTo>
                    <a:pt x="451" y="595"/>
                  </a:lnTo>
                  <a:lnTo>
                    <a:pt x="103" y="595"/>
                  </a:lnTo>
                  <a:lnTo>
                    <a:pt x="195" y="513"/>
                  </a:lnTo>
                  <a:cubicBezTo>
                    <a:pt x="226" y="482"/>
                    <a:pt x="267" y="441"/>
                    <a:pt x="287" y="421"/>
                  </a:cubicBezTo>
                  <a:cubicBezTo>
                    <a:pt x="308" y="400"/>
                    <a:pt x="328" y="380"/>
                    <a:pt x="349" y="359"/>
                  </a:cubicBezTo>
                  <a:cubicBezTo>
                    <a:pt x="359" y="349"/>
                    <a:pt x="380" y="329"/>
                    <a:pt x="390" y="308"/>
                  </a:cubicBezTo>
                  <a:cubicBezTo>
                    <a:pt x="400" y="288"/>
                    <a:pt x="410" y="267"/>
                    <a:pt x="410" y="247"/>
                  </a:cubicBezTo>
                  <a:cubicBezTo>
                    <a:pt x="421" y="226"/>
                    <a:pt x="421" y="195"/>
                    <a:pt x="421" y="175"/>
                  </a:cubicBezTo>
                  <a:cubicBezTo>
                    <a:pt x="421" y="124"/>
                    <a:pt x="400" y="83"/>
                    <a:pt x="369" y="52"/>
                  </a:cubicBezTo>
                  <a:cubicBezTo>
                    <a:pt x="318" y="11"/>
                    <a:pt x="267" y="1"/>
                    <a:pt x="205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64;p80">
              <a:extLst>
                <a:ext uri="{FF2B5EF4-FFF2-40B4-BE49-F238E27FC236}">
                  <a16:creationId xmlns:a16="http://schemas.microsoft.com/office/drawing/2014/main" id="{7D0EC445-E3D2-18E4-B9AE-00ECBD6495E7}"/>
                </a:ext>
              </a:extLst>
            </p:cNvPr>
            <p:cNvSpPr/>
            <p:nvPr/>
          </p:nvSpPr>
          <p:spPr>
            <a:xfrm>
              <a:off x="3310225" y="4131100"/>
              <a:ext cx="10800" cy="16950"/>
            </a:xfrm>
            <a:custGeom>
              <a:avLst/>
              <a:gdLst/>
              <a:ahLst/>
              <a:cxnLst/>
              <a:rect l="l" t="t" r="r" b="b"/>
              <a:pathLst>
                <a:path w="432" h="678" extrusionOk="0">
                  <a:moveTo>
                    <a:pt x="206" y="1"/>
                  </a:moveTo>
                  <a:cubicBezTo>
                    <a:pt x="175" y="1"/>
                    <a:pt x="134" y="11"/>
                    <a:pt x="103" y="11"/>
                  </a:cubicBezTo>
                  <a:cubicBezTo>
                    <a:pt x="72" y="21"/>
                    <a:pt x="52" y="31"/>
                    <a:pt x="21" y="42"/>
                  </a:cubicBezTo>
                  <a:lnTo>
                    <a:pt x="21" y="134"/>
                  </a:lnTo>
                  <a:cubicBezTo>
                    <a:pt x="52" y="113"/>
                    <a:pt x="83" y="103"/>
                    <a:pt x="113" y="93"/>
                  </a:cubicBezTo>
                  <a:cubicBezTo>
                    <a:pt x="142" y="86"/>
                    <a:pt x="176" y="78"/>
                    <a:pt x="208" y="78"/>
                  </a:cubicBezTo>
                  <a:cubicBezTo>
                    <a:pt x="222" y="78"/>
                    <a:pt x="235" y="80"/>
                    <a:pt x="247" y="83"/>
                  </a:cubicBezTo>
                  <a:cubicBezTo>
                    <a:pt x="267" y="83"/>
                    <a:pt x="277" y="93"/>
                    <a:pt x="288" y="103"/>
                  </a:cubicBezTo>
                  <a:cubicBezTo>
                    <a:pt x="298" y="103"/>
                    <a:pt x="308" y="113"/>
                    <a:pt x="318" y="134"/>
                  </a:cubicBezTo>
                  <a:cubicBezTo>
                    <a:pt x="329" y="144"/>
                    <a:pt x="329" y="154"/>
                    <a:pt x="329" y="175"/>
                  </a:cubicBezTo>
                  <a:cubicBezTo>
                    <a:pt x="329" y="206"/>
                    <a:pt x="318" y="236"/>
                    <a:pt x="288" y="257"/>
                  </a:cubicBezTo>
                  <a:cubicBezTo>
                    <a:pt x="257" y="267"/>
                    <a:pt x="216" y="277"/>
                    <a:pt x="185" y="277"/>
                  </a:cubicBezTo>
                  <a:lnTo>
                    <a:pt x="154" y="277"/>
                  </a:lnTo>
                  <a:lnTo>
                    <a:pt x="154" y="349"/>
                  </a:lnTo>
                  <a:lnTo>
                    <a:pt x="257" y="349"/>
                  </a:lnTo>
                  <a:cubicBezTo>
                    <a:pt x="267" y="359"/>
                    <a:pt x="288" y="359"/>
                    <a:pt x="298" y="370"/>
                  </a:cubicBezTo>
                  <a:cubicBezTo>
                    <a:pt x="308" y="380"/>
                    <a:pt x="318" y="390"/>
                    <a:pt x="329" y="411"/>
                  </a:cubicBezTo>
                  <a:cubicBezTo>
                    <a:pt x="339" y="431"/>
                    <a:pt x="339" y="441"/>
                    <a:pt x="339" y="462"/>
                  </a:cubicBezTo>
                  <a:cubicBezTo>
                    <a:pt x="339" y="482"/>
                    <a:pt x="339" y="503"/>
                    <a:pt x="329" y="523"/>
                  </a:cubicBezTo>
                  <a:cubicBezTo>
                    <a:pt x="329" y="544"/>
                    <a:pt x="318" y="554"/>
                    <a:pt x="298" y="564"/>
                  </a:cubicBezTo>
                  <a:cubicBezTo>
                    <a:pt x="288" y="585"/>
                    <a:pt x="267" y="595"/>
                    <a:pt x="247" y="595"/>
                  </a:cubicBezTo>
                  <a:cubicBezTo>
                    <a:pt x="236" y="605"/>
                    <a:pt x="216" y="605"/>
                    <a:pt x="195" y="605"/>
                  </a:cubicBezTo>
                  <a:cubicBezTo>
                    <a:pt x="154" y="605"/>
                    <a:pt x="124" y="595"/>
                    <a:pt x="93" y="585"/>
                  </a:cubicBezTo>
                  <a:cubicBezTo>
                    <a:pt x="62" y="575"/>
                    <a:pt x="31" y="564"/>
                    <a:pt x="11" y="544"/>
                  </a:cubicBezTo>
                  <a:lnTo>
                    <a:pt x="1" y="544"/>
                  </a:lnTo>
                  <a:lnTo>
                    <a:pt x="1" y="636"/>
                  </a:lnTo>
                  <a:cubicBezTo>
                    <a:pt x="21" y="646"/>
                    <a:pt x="52" y="657"/>
                    <a:pt x="83" y="667"/>
                  </a:cubicBezTo>
                  <a:cubicBezTo>
                    <a:pt x="124" y="677"/>
                    <a:pt x="154" y="677"/>
                    <a:pt x="195" y="677"/>
                  </a:cubicBezTo>
                  <a:cubicBezTo>
                    <a:pt x="226" y="677"/>
                    <a:pt x="257" y="677"/>
                    <a:pt x="288" y="667"/>
                  </a:cubicBezTo>
                  <a:cubicBezTo>
                    <a:pt x="318" y="657"/>
                    <a:pt x="349" y="636"/>
                    <a:pt x="370" y="626"/>
                  </a:cubicBezTo>
                  <a:cubicBezTo>
                    <a:pt x="390" y="605"/>
                    <a:pt x="400" y="575"/>
                    <a:pt x="411" y="554"/>
                  </a:cubicBezTo>
                  <a:cubicBezTo>
                    <a:pt x="421" y="534"/>
                    <a:pt x="431" y="503"/>
                    <a:pt x="431" y="472"/>
                  </a:cubicBezTo>
                  <a:cubicBezTo>
                    <a:pt x="431" y="452"/>
                    <a:pt x="421" y="421"/>
                    <a:pt x="421" y="400"/>
                  </a:cubicBezTo>
                  <a:cubicBezTo>
                    <a:pt x="411" y="380"/>
                    <a:pt x="390" y="359"/>
                    <a:pt x="380" y="349"/>
                  </a:cubicBezTo>
                  <a:cubicBezTo>
                    <a:pt x="370" y="339"/>
                    <a:pt x="349" y="339"/>
                    <a:pt x="339" y="339"/>
                  </a:cubicBezTo>
                  <a:cubicBezTo>
                    <a:pt x="329" y="329"/>
                    <a:pt x="308" y="318"/>
                    <a:pt x="288" y="318"/>
                  </a:cubicBezTo>
                  <a:lnTo>
                    <a:pt x="288" y="308"/>
                  </a:lnTo>
                  <a:cubicBezTo>
                    <a:pt x="329" y="308"/>
                    <a:pt x="359" y="288"/>
                    <a:pt x="380" y="257"/>
                  </a:cubicBezTo>
                  <a:cubicBezTo>
                    <a:pt x="411" y="236"/>
                    <a:pt x="421" y="206"/>
                    <a:pt x="421" y="165"/>
                  </a:cubicBezTo>
                  <a:cubicBezTo>
                    <a:pt x="431" y="113"/>
                    <a:pt x="400" y="62"/>
                    <a:pt x="359" y="42"/>
                  </a:cubicBezTo>
                  <a:cubicBezTo>
                    <a:pt x="339" y="21"/>
                    <a:pt x="318" y="21"/>
                    <a:pt x="288" y="11"/>
                  </a:cubicBezTo>
                  <a:cubicBezTo>
                    <a:pt x="267" y="1"/>
                    <a:pt x="236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65;p80">
              <a:extLst>
                <a:ext uri="{FF2B5EF4-FFF2-40B4-BE49-F238E27FC236}">
                  <a16:creationId xmlns:a16="http://schemas.microsoft.com/office/drawing/2014/main" id="{61D4501E-3F79-D897-D9C1-C8E026926379}"/>
                </a:ext>
              </a:extLst>
            </p:cNvPr>
            <p:cNvSpPr/>
            <p:nvPr/>
          </p:nvSpPr>
          <p:spPr>
            <a:xfrm>
              <a:off x="3323550" y="4131350"/>
              <a:ext cx="12575" cy="16425"/>
            </a:xfrm>
            <a:custGeom>
              <a:avLst/>
              <a:gdLst/>
              <a:ahLst/>
              <a:cxnLst/>
              <a:rect l="l" t="t" r="r" b="b"/>
              <a:pathLst>
                <a:path w="503" h="657" extrusionOk="0">
                  <a:moveTo>
                    <a:pt x="318" y="103"/>
                  </a:moveTo>
                  <a:lnTo>
                    <a:pt x="318" y="401"/>
                  </a:lnTo>
                  <a:lnTo>
                    <a:pt x="62" y="401"/>
                  </a:lnTo>
                  <a:lnTo>
                    <a:pt x="318" y="103"/>
                  </a:lnTo>
                  <a:close/>
                  <a:moveTo>
                    <a:pt x="318" y="1"/>
                  </a:moveTo>
                  <a:lnTo>
                    <a:pt x="1" y="380"/>
                  </a:lnTo>
                  <a:lnTo>
                    <a:pt x="1" y="472"/>
                  </a:lnTo>
                  <a:lnTo>
                    <a:pt x="318" y="472"/>
                  </a:lnTo>
                  <a:lnTo>
                    <a:pt x="318" y="657"/>
                  </a:lnTo>
                  <a:lnTo>
                    <a:pt x="400" y="657"/>
                  </a:lnTo>
                  <a:lnTo>
                    <a:pt x="400" y="472"/>
                  </a:lnTo>
                  <a:lnTo>
                    <a:pt x="503" y="472"/>
                  </a:lnTo>
                  <a:lnTo>
                    <a:pt x="503" y="411"/>
                  </a:lnTo>
                  <a:lnTo>
                    <a:pt x="400" y="41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66;p80">
              <a:extLst>
                <a:ext uri="{FF2B5EF4-FFF2-40B4-BE49-F238E27FC236}">
                  <a16:creationId xmlns:a16="http://schemas.microsoft.com/office/drawing/2014/main" id="{1E4B4B7D-B7C7-4882-B73A-FFE2F7176872}"/>
                </a:ext>
              </a:extLst>
            </p:cNvPr>
            <p:cNvSpPr/>
            <p:nvPr/>
          </p:nvSpPr>
          <p:spPr>
            <a:xfrm>
              <a:off x="3346875" y="4131350"/>
              <a:ext cx="10800" cy="16700"/>
            </a:xfrm>
            <a:custGeom>
              <a:avLst/>
              <a:gdLst/>
              <a:ahLst/>
              <a:cxnLst/>
              <a:rect l="l" t="t" r="r" b="b"/>
              <a:pathLst>
                <a:path w="432" h="668" extrusionOk="0">
                  <a:moveTo>
                    <a:pt x="31" y="1"/>
                  </a:moveTo>
                  <a:lnTo>
                    <a:pt x="31" y="339"/>
                  </a:lnTo>
                  <a:cubicBezTo>
                    <a:pt x="52" y="339"/>
                    <a:pt x="72" y="329"/>
                    <a:pt x="93" y="329"/>
                  </a:cubicBezTo>
                  <a:cubicBezTo>
                    <a:pt x="124" y="329"/>
                    <a:pt x="144" y="319"/>
                    <a:pt x="165" y="319"/>
                  </a:cubicBezTo>
                  <a:cubicBezTo>
                    <a:pt x="195" y="319"/>
                    <a:pt x="216" y="329"/>
                    <a:pt x="247" y="329"/>
                  </a:cubicBezTo>
                  <a:cubicBezTo>
                    <a:pt x="267" y="329"/>
                    <a:pt x="277" y="339"/>
                    <a:pt x="298" y="349"/>
                  </a:cubicBezTo>
                  <a:cubicBezTo>
                    <a:pt x="308" y="360"/>
                    <a:pt x="318" y="380"/>
                    <a:pt x="329" y="390"/>
                  </a:cubicBezTo>
                  <a:cubicBezTo>
                    <a:pt x="339" y="411"/>
                    <a:pt x="339" y="431"/>
                    <a:pt x="339" y="452"/>
                  </a:cubicBezTo>
                  <a:cubicBezTo>
                    <a:pt x="339" y="472"/>
                    <a:pt x="339" y="493"/>
                    <a:pt x="329" y="513"/>
                  </a:cubicBezTo>
                  <a:cubicBezTo>
                    <a:pt x="329" y="524"/>
                    <a:pt x="318" y="544"/>
                    <a:pt x="308" y="554"/>
                  </a:cubicBezTo>
                  <a:cubicBezTo>
                    <a:pt x="288" y="565"/>
                    <a:pt x="267" y="575"/>
                    <a:pt x="247" y="585"/>
                  </a:cubicBezTo>
                  <a:cubicBezTo>
                    <a:pt x="226" y="595"/>
                    <a:pt x="206" y="595"/>
                    <a:pt x="195" y="595"/>
                  </a:cubicBezTo>
                  <a:cubicBezTo>
                    <a:pt x="154" y="595"/>
                    <a:pt x="124" y="585"/>
                    <a:pt x="93" y="575"/>
                  </a:cubicBezTo>
                  <a:cubicBezTo>
                    <a:pt x="62" y="565"/>
                    <a:pt x="42" y="554"/>
                    <a:pt x="11" y="544"/>
                  </a:cubicBezTo>
                  <a:lnTo>
                    <a:pt x="1" y="544"/>
                  </a:lnTo>
                  <a:lnTo>
                    <a:pt x="1" y="636"/>
                  </a:lnTo>
                  <a:cubicBezTo>
                    <a:pt x="31" y="647"/>
                    <a:pt x="62" y="657"/>
                    <a:pt x="93" y="657"/>
                  </a:cubicBezTo>
                  <a:cubicBezTo>
                    <a:pt x="124" y="667"/>
                    <a:pt x="154" y="667"/>
                    <a:pt x="195" y="667"/>
                  </a:cubicBezTo>
                  <a:cubicBezTo>
                    <a:pt x="226" y="667"/>
                    <a:pt x="257" y="667"/>
                    <a:pt x="298" y="657"/>
                  </a:cubicBezTo>
                  <a:cubicBezTo>
                    <a:pt x="318" y="647"/>
                    <a:pt x="349" y="626"/>
                    <a:pt x="370" y="606"/>
                  </a:cubicBezTo>
                  <a:cubicBezTo>
                    <a:pt x="390" y="585"/>
                    <a:pt x="400" y="565"/>
                    <a:pt x="411" y="534"/>
                  </a:cubicBezTo>
                  <a:cubicBezTo>
                    <a:pt x="421" y="513"/>
                    <a:pt x="431" y="483"/>
                    <a:pt x="431" y="452"/>
                  </a:cubicBezTo>
                  <a:cubicBezTo>
                    <a:pt x="431" y="411"/>
                    <a:pt x="431" y="380"/>
                    <a:pt x="411" y="349"/>
                  </a:cubicBezTo>
                  <a:cubicBezTo>
                    <a:pt x="400" y="329"/>
                    <a:pt x="380" y="298"/>
                    <a:pt x="359" y="288"/>
                  </a:cubicBezTo>
                  <a:cubicBezTo>
                    <a:pt x="339" y="267"/>
                    <a:pt x="308" y="257"/>
                    <a:pt x="288" y="257"/>
                  </a:cubicBezTo>
                  <a:cubicBezTo>
                    <a:pt x="257" y="247"/>
                    <a:pt x="226" y="247"/>
                    <a:pt x="195" y="247"/>
                  </a:cubicBezTo>
                  <a:lnTo>
                    <a:pt x="113" y="247"/>
                  </a:lnTo>
                  <a:lnTo>
                    <a:pt x="113" y="73"/>
                  </a:lnTo>
                  <a:lnTo>
                    <a:pt x="431" y="73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67;p80">
              <a:extLst>
                <a:ext uri="{FF2B5EF4-FFF2-40B4-BE49-F238E27FC236}">
                  <a16:creationId xmlns:a16="http://schemas.microsoft.com/office/drawing/2014/main" id="{FDFFEF33-6408-CACC-5EED-A8C371A15841}"/>
                </a:ext>
              </a:extLst>
            </p:cNvPr>
            <p:cNvSpPr/>
            <p:nvPr/>
          </p:nvSpPr>
          <p:spPr>
            <a:xfrm>
              <a:off x="3360725" y="4131100"/>
              <a:ext cx="11800" cy="17000"/>
            </a:xfrm>
            <a:custGeom>
              <a:avLst/>
              <a:gdLst/>
              <a:ahLst/>
              <a:cxnLst/>
              <a:rect l="l" t="t" r="r" b="b"/>
              <a:pathLst>
                <a:path w="472" h="680" extrusionOk="0">
                  <a:moveTo>
                    <a:pt x="277" y="318"/>
                  </a:moveTo>
                  <a:cubicBezTo>
                    <a:pt x="297" y="318"/>
                    <a:pt x="308" y="329"/>
                    <a:pt x="328" y="339"/>
                  </a:cubicBezTo>
                  <a:cubicBezTo>
                    <a:pt x="338" y="349"/>
                    <a:pt x="359" y="370"/>
                    <a:pt x="369" y="390"/>
                  </a:cubicBezTo>
                  <a:cubicBezTo>
                    <a:pt x="369" y="411"/>
                    <a:pt x="379" y="431"/>
                    <a:pt x="379" y="452"/>
                  </a:cubicBezTo>
                  <a:lnTo>
                    <a:pt x="379" y="462"/>
                  </a:lnTo>
                  <a:cubicBezTo>
                    <a:pt x="379" y="503"/>
                    <a:pt x="369" y="544"/>
                    <a:pt x="338" y="575"/>
                  </a:cubicBezTo>
                  <a:cubicBezTo>
                    <a:pt x="318" y="595"/>
                    <a:pt x="277" y="616"/>
                    <a:pt x="246" y="616"/>
                  </a:cubicBezTo>
                  <a:cubicBezTo>
                    <a:pt x="226" y="605"/>
                    <a:pt x="205" y="605"/>
                    <a:pt x="195" y="605"/>
                  </a:cubicBezTo>
                  <a:cubicBezTo>
                    <a:pt x="174" y="595"/>
                    <a:pt x="154" y="585"/>
                    <a:pt x="144" y="575"/>
                  </a:cubicBezTo>
                  <a:cubicBezTo>
                    <a:pt x="123" y="554"/>
                    <a:pt x="113" y="534"/>
                    <a:pt x="103" y="513"/>
                  </a:cubicBezTo>
                  <a:cubicBezTo>
                    <a:pt x="92" y="472"/>
                    <a:pt x="92" y="441"/>
                    <a:pt x="92" y="400"/>
                  </a:cubicBezTo>
                  <a:lnTo>
                    <a:pt x="92" y="380"/>
                  </a:lnTo>
                  <a:lnTo>
                    <a:pt x="92" y="359"/>
                  </a:lnTo>
                  <a:cubicBezTo>
                    <a:pt x="113" y="349"/>
                    <a:pt x="133" y="339"/>
                    <a:pt x="164" y="329"/>
                  </a:cubicBezTo>
                  <a:cubicBezTo>
                    <a:pt x="185" y="329"/>
                    <a:pt x="205" y="318"/>
                    <a:pt x="226" y="318"/>
                  </a:cubicBezTo>
                  <a:close/>
                  <a:moveTo>
                    <a:pt x="328" y="1"/>
                  </a:moveTo>
                  <a:cubicBezTo>
                    <a:pt x="277" y="1"/>
                    <a:pt x="226" y="11"/>
                    <a:pt x="185" y="31"/>
                  </a:cubicBezTo>
                  <a:cubicBezTo>
                    <a:pt x="144" y="42"/>
                    <a:pt x="103" y="72"/>
                    <a:pt x="82" y="103"/>
                  </a:cubicBezTo>
                  <a:cubicBezTo>
                    <a:pt x="51" y="144"/>
                    <a:pt x="31" y="185"/>
                    <a:pt x="21" y="226"/>
                  </a:cubicBezTo>
                  <a:cubicBezTo>
                    <a:pt x="10" y="277"/>
                    <a:pt x="0" y="329"/>
                    <a:pt x="0" y="380"/>
                  </a:cubicBezTo>
                  <a:cubicBezTo>
                    <a:pt x="0" y="431"/>
                    <a:pt x="10" y="482"/>
                    <a:pt x="21" y="523"/>
                  </a:cubicBezTo>
                  <a:cubicBezTo>
                    <a:pt x="31" y="564"/>
                    <a:pt x="51" y="595"/>
                    <a:pt x="82" y="626"/>
                  </a:cubicBezTo>
                  <a:cubicBezTo>
                    <a:pt x="103" y="636"/>
                    <a:pt x="123" y="657"/>
                    <a:pt x="154" y="667"/>
                  </a:cubicBezTo>
                  <a:cubicBezTo>
                    <a:pt x="174" y="677"/>
                    <a:pt x="205" y="677"/>
                    <a:pt x="236" y="677"/>
                  </a:cubicBezTo>
                  <a:cubicBezTo>
                    <a:pt x="244" y="679"/>
                    <a:pt x="252" y="679"/>
                    <a:pt x="260" y="679"/>
                  </a:cubicBezTo>
                  <a:cubicBezTo>
                    <a:pt x="313" y="679"/>
                    <a:pt x="364" y="651"/>
                    <a:pt x="400" y="616"/>
                  </a:cubicBezTo>
                  <a:cubicBezTo>
                    <a:pt x="441" y="575"/>
                    <a:pt x="472" y="513"/>
                    <a:pt x="472" y="452"/>
                  </a:cubicBezTo>
                  <a:cubicBezTo>
                    <a:pt x="472" y="421"/>
                    <a:pt x="461" y="390"/>
                    <a:pt x="451" y="359"/>
                  </a:cubicBezTo>
                  <a:cubicBezTo>
                    <a:pt x="441" y="329"/>
                    <a:pt x="420" y="308"/>
                    <a:pt x="390" y="288"/>
                  </a:cubicBezTo>
                  <a:cubicBezTo>
                    <a:pt x="369" y="277"/>
                    <a:pt x="349" y="267"/>
                    <a:pt x="328" y="257"/>
                  </a:cubicBezTo>
                  <a:cubicBezTo>
                    <a:pt x="308" y="257"/>
                    <a:pt x="277" y="247"/>
                    <a:pt x="256" y="247"/>
                  </a:cubicBezTo>
                  <a:cubicBezTo>
                    <a:pt x="226" y="247"/>
                    <a:pt x="195" y="257"/>
                    <a:pt x="174" y="267"/>
                  </a:cubicBezTo>
                  <a:cubicBezTo>
                    <a:pt x="144" y="267"/>
                    <a:pt x="123" y="277"/>
                    <a:pt x="103" y="298"/>
                  </a:cubicBezTo>
                  <a:cubicBezTo>
                    <a:pt x="103" y="236"/>
                    <a:pt x="123" y="185"/>
                    <a:pt x="164" y="134"/>
                  </a:cubicBezTo>
                  <a:cubicBezTo>
                    <a:pt x="198" y="100"/>
                    <a:pt x="239" y="80"/>
                    <a:pt x="287" y="80"/>
                  </a:cubicBezTo>
                  <a:cubicBezTo>
                    <a:pt x="297" y="80"/>
                    <a:pt x="307" y="81"/>
                    <a:pt x="318" y="83"/>
                  </a:cubicBezTo>
                  <a:cubicBezTo>
                    <a:pt x="323" y="77"/>
                    <a:pt x="331" y="75"/>
                    <a:pt x="340" y="75"/>
                  </a:cubicBezTo>
                  <a:cubicBezTo>
                    <a:pt x="349" y="75"/>
                    <a:pt x="359" y="77"/>
                    <a:pt x="369" y="83"/>
                  </a:cubicBezTo>
                  <a:cubicBezTo>
                    <a:pt x="379" y="83"/>
                    <a:pt x="390" y="83"/>
                    <a:pt x="400" y="93"/>
                  </a:cubicBezTo>
                  <a:lnTo>
                    <a:pt x="400" y="11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68;p80">
              <a:extLst>
                <a:ext uri="{FF2B5EF4-FFF2-40B4-BE49-F238E27FC236}">
                  <a16:creationId xmlns:a16="http://schemas.microsoft.com/office/drawing/2014/main" id="{BA55F1B6-3DB2-BCA0-68AA-A029E6A3B8A1}"/>
                </a:ext>
              </a:extLst>
            </p:cNvPr>
            <p:cNvSpPr/>
            <p:nvPr/>
          </p:nvSpPr>
          <p:spPr>
            <a:xfrm>
              <a:off x="3375325" y="4131350"/>
              <a:ext cx="11300" cy="16425"/>
            </a:xfrm>
            <a:custGeom>
              <a:avLst/>
              <a:gdLst/>
              <a:ahLst/>
              <a:cxnLst/>
              <a:rect l="l" t="t" r="r" b="b"/>
              <a:pathLst>
                <a:path w="452" h="657" extrusionOk="0">
                  <a:moveTo>
                    <a:pt x="0" y="1"/>
                  </a:moveTo>
                  <a:lnTo>
                    <a:pt x="0" y="73"/>
                  </a:lnTo>
                  <a:lnTo>
                    <a:pt x="370" y="73"/>
                  </a:lnTo>
                  <a:lnTo>
                    <a:pt x="52" y="657"/>
                  </a:lnTo>
                  <a:lnTo>
                    <a:pt x="154" y="657"/>
                  </a:lnTo>
                  <a:lnTo>
                    <a:pt x="452" y="103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69;p80">
              <a:extLst>
                <a:ext uri="{FF2B5EF4-FFF2-40B4-BE49-F238E27FC236}">
                  <a16:creationId xmlns:a16="http://schemas.microsoft.com/office/drawing/2014/main" id="{D8D6B155-9F24-DA92-B26D-A36B0D9EAA95}"/>
                </a:ext>
              </a:extLst>
            </p:cNvPr>
            <p:cNvSpPr/>
            <p:nvPr/>
          </p:nvSpPr>
          <p:spPr>
            <a:xfrm>
              <a:off x="3389175" y="4130850"/>
              <a:ext cx="11800" cy="17250"/>
            </a:xfrm>
            <a:custGeom>
              <a:avLst/>
              <a:gdLst/>
              <a:ahLst/>
              <a:cxnLst/>
              <a:rect l="l" t="t" r="r" b="b"/>
              <a:pathLst>
                <a:path w="472" h="690" extrusionOk="0">
                  <a:moveTo>
                    <a:pt x="236" y="72"/>
                  </a:moveTo>
                  <a:cubicBezTo>
                    <a:pt x="267" y="72"/>
                    <a:pt x="308" y="82"/>
                    <a:pt x="328" y="103"/>
                  </a:cubicBezTo>
                  <a:cubicBezTo>
                    <a:pt x="349" y="113"/>
                    <a:pt x="369" y="144"/>
                    <a:pt x="369" y="175"/>
                  </a:cubicBezTo>
                  <a:cubicBezTo>
                    <a:pt x="369" y="195"/>
                    <a:pt x="359" y="226"/>
                    <a:pt x="349" y="246"/>
                  </a:cubicBezTo>
                  <a:cubicBezTo>
                    <a:pt x="338" y="267"/>
                    <a:pt x="318" y="287"/>
                    <a:pt x="287" y="308"/>
                  </a:cubicBezTo>
                  <a:cubicBezTo>
                    <a:pt x="267" y="298"/>
                    <a:pt x="246" y="298"/>
                    <a:pt x="226" y="287"/>
                  </a:cubicBezTo>
                  <a:lnTo>
                    <a:pt x="185" y="267"/>
                  </a:lnTo>
                  <a:cubicBezTo>
                    <a:pt x="164" y="257"/>
                    <a:pt x="144" y="236"/>
                    <a:pt x="123" y="226"/>
                  </a:cubicBezTo>
                  <a:cubicBezTo>
                    <a:pt x="113" y="205"/>
                    <a:pt x="113" y="185"/>
                    <a:pt x="113" y="164"/>
                  </a:cubicBezTo>
                  <a:cubicBezTo>
                    <a:pt x="113" y="144"/>
                    <a:pt x="123" y="113"/>
                    <a:pt x="144" y="103"/>
                  </a:cubicBezTo>
                  <a:cubicBezTo>
                    <a:pt x="174" y="82"/>
                    <a:pt x="205" y="72"/>
                    <a:pt x="236" y="72"/>
                  </a:cubicBezTo>
                  <a:close/>
                  <a:moveTo>
                    <a:pt x="185" y="349"/>
                  </a:moveTo>
                  <a:lnTo>
                    <a:pt x="246" y="369"/>
                  </a:lnTo>
                  <a:cubicBezTo>
                    <a:pt x="267" y="380"/>
                    <a:pt x="277" y="380"/>
                    <a:pt x="297" y="390"/>
                  </a:cubicBezTo>
                  <a:cubicBezTo>
                    <a:pt x="318" y="400"/>
                    <a:pt x="338" y="421"/>
                    <a:pt x="359" y="441"/>
                  </a:cubicBezTo>
                  <a:cubicBezTo>
                    <a:pt x="379" y="462"/>
                    <a:pt x="379" y="482"/>
                    <a:pt x="379" y="503"/>
                  </a:cubicBezTo>
                  <a:cubicBezTo>
                    <a:pt x="379" y="533"/>
                    <a:pt x="369" y="574"/>
                    <a:pt x="338" y="595"/>
                  </a:cubicBezTo>
                  <a:cubicBezTo>
                    <a:pt x="308" y="615"/>
                    <a:pt x="277" y="626"/>
                    <a:pt x="236" y="626"/>
                  </a:cubicBezTo>
                  <a:cubicBezTo>
                    <a:pt x="205" y="626"/>
                    <a:pt x="164" y="615"/>
                    <a:pt x="133" y="585"/>
                  </a:cubicBezTo>
                  <a:cubicBezTo>
                    <a:pt x="103" y="564"/>
                    <a:pt x="92" y="523"/>
                    <a:pt x="92" y="492"/>
                  </a:cubicBezTo>
                  <a:cubicBezTo>
                    <a:pt x="92" y="462"/>
                    <a:pt x="103" y="431"/>
                    <a:pt x="123" y="400"/>
                  </a:cubicBezTo>
                  <a:cubicBezTo>
                    <a:pt x="133" y="380"/>
                    <a:pt x="154" y="359"/>
                    <a:pt x="185" y="349"/>
                  </a:cubicBezTo>
                  <a:close/>
                  <a:moveTo>
                    <a:pt x="236" y="0"/>
                  </a:moveTo>
                  <a:cubicBezTo>
                    <a:pt x="185" y="0"/>
                    <a:pt x="123" y="21"/>
                    <a:pt x="82" y="52"/>
                  </a:cubicBezTo>
                  <a:cubicBezTo>
                    <a:pt x="41" y="82"/>
                    <a:pt x="21" y="134"/>
                    <a:pt x="21" y="185"/>
                  </a:cubicBezTo>
                  <a:cubicBezTo>
                    <a:pt x="21" y="205"/>
                    <a:pt x="31" y="236"/>
                    <a:pt x="51" y="267"/>
                  </a:cubicBezTo>
                  <a:cubicBezTo>
                    <a:pt x="72" y="287"/>
                    <a:pt x="92" y="308"/>
                    <a:pt x="123" y="328"/>
                  </a:cubicBezTo>
                  <a:cubicBezTo>
                    <a:pt x="92" y="339"/>
                    <a:pt x="62" y="369"/>
                    <a:pt x="41" y="400"/>
                  </a:cubicBezTo>
                  <a:cubicBezTo>
                    <a:pt x="21" y="421"/>
                    <a:pt x="0" y="462"/>
                    <a:pt x="10" y="492"/>
                  </a:cubicBezTo>
                  <a:cubicBezTo>
                    <a:pt x="0" y="554"/>
                    <a:pt x="31" y="605"/>
                    <a:pt x="72" y="636"/>
                  </a:cubicBezTo>
                  <a:cubicBezTo>
                    <a:pt x="118" y="672"/>
                    <a:pt x="177" y="690"/>
                    <a:pt x="237" y="690"/>
                  </a:cubicBezTo>
                  <a:cubicBezTo>
                    <a:pt x="297" y="690"/>
                    <a:pt x="359" y="672"/>
                    <a:pt x="410" y="636"/>
                  </a:cubicBezTo>
                  <a:cubicBezTo>
                    <a:pt x="451" y="605"/>
                    <a:pt x="472" y="544"/>
                    <a:pt x="472" y="492"/>
                  </a:cubicBezTo>
                  <a:cubicBezTo>
                    <a:pt x="472" y="451"/>
                    <a:pt x="461" y="421"/>
                    <a:pt x="441" y="390"/>
                  </a:cubicBezTo>
                  <a:cubicBezTo>
                    <a:pt x="410" y="359"/>
                    <a:pt x="379" y="339"/>
                    <a:pt x="349" y="318"/>
                  </a:cubicBezTo>
                  <a:cubicBezTo>
                    <a:pt x="379" y="308"/>
                    <a:pt x="410" y="287"/>
                    <a:pt x="431" y="257"/>
                  </a:cubicBezTo>
                  <a:cubicBezTo>
                    <a:pt x="441" y="226"/>
                    <a:pt x="451" y="205"/>
                    <a:pt x="451" y="164"/>
                  </a:cubicBezTo>
                  <a:cubicBezTo>
                    <a:pt x="451" y="123"/>
                    <a:pt x="431" y="82"/>
                    <a:pt x="400" y="52"/>
                  </a:cubicBezTo>
                  <a:cubicBezTo>
                    <a:pt x="349" y="21"/>
                    <a:pt x="297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70;p80">
              <a:extLst>
                <a:ext uri="{FF2B5EF4-FFF2-40B4-BE49-F238E27FC236}">
                  <a16:creationId xmlns:a16="http://schemas.microsoft.com/office/drawing/2014/main" id="{2FC29943-5C36-AFA2-FBD9-0AECA40F5C3A}"/>
                </a:ext>
              </a:extLst>
            </p:cNvPr>
            <p:cNvSpPr/>
            <p:nvPr/>
          </p:nvSpPr>
          <p:spPr>
            <a:xfrm>
              <a:off x="3411200" y="4130850"/>
              <a:ext cx="11825" cy="17200"/>
            </a:xfrm>
            <a:custGeom>
              <a:avLst/>
              <a:gdLst/>
              <a:ahLst/>
              <a:cxnLst/>
              <a:rect l="l" t="t" r="r" b="b"/>
              <a:pathLst>
                <a:path w="473" h="688" extrusionOk="0">
                  <a:moveTo>
                    <a:pt x="288" y="82"/>
                  </a:moveTo>
                  <a:cubicBezTo>
                    <a:pt x="308" y="93"/>
                    <a:pt x="318" y="103"/>
                    <a:pt x="329" y="113"/>
                  </a:cubicBezTo>
                  <a:cubicBezTo>
                    <a:pt x="349" y="134"/>
                    <a:pt x="359" y="154"/>
                    <a:pt x="370" y="185"/>
                  </a:cubicBezTo>
                  <a:cubicBezTo>
                    <a:pt x="380" y="216"/>
                    <a:pt x="390" y="257"/>
                    <a:pt x="390" y="287"/>
                  </a:cubicBezTo>
                  <a:cubicBezTo>
                    <a:pt x="390" y="298"/>
                    <a:pt x="390" y="308"/>
                    <a:pt x="380" y="308"/>
                  </a:cubicBezTo>
                  <a:cubicBezTo>
                    <a:pt x="380" y="318"/>
                    <a:pt x="380" y="318"/>
                    <a:pt x="380" y="328"/>
                  </a:cubicBezTo>
                  <a:cubicBezTo>
                    <a:pt x="359" y="339"/>
                    <a:pt x="339" y="349"/>
                    <a:pt x="318" y="349"/>
                  </a:cubicBezTo>
                  <a:cubicBezTo>
                    <a:pt x="298" y="359"/>
                    <a:pt x="267" y="359"/>
                    <a:pt x="247" y="359"/>
                  </a:cubicBezTo>
                  <a:cubicBezTo>
                    <a:pt x="236" y="364"/>
                    <a:pt x="229" y="367"/>
                    <a:pt x="221" y="367"/>
                  </a:cubicBezTo>
                  <a:cubicBezTo>
                    <a:pt x="213" y="367"/>
                    <a:pt x="206" y="364"/>
                    <a:pt x="195" y="359"/>
                  </a:cubicBezTo>
                  <a:cubicBezTo>
                    <a:pt x="175" y="359"/>
                    <a:pt x="165" y="359"/>
                    <a:pt x="154" y="349"/>
                  </a:cubicBezTo>
                  <a:cubicBezTo>
                    <a:pt x="134" y="339"/>
                    <a:pt x="124" y="318"/>
                    <a:pt x="113" y="298"/>
                  </a:cubicBezTo>
                  <a:cubicBezTo>
                    <a:pt x="103" y="277"/>
                    <a:pt x="103" y="257"/>
                    <a:pt x="103" y="226"/>
                  </a:cubicBezTo>
                  <a:cubicBezTo>
                    <a:pt x="93" y="195"/>
                    <a:pt x="113" y="154"/>
                    <a:pt x="134" y="123"/>
                  </a:cubicBezTo>
                  <a:cubicBezTo>
                    <a:pt x="165" y="93"/>
                    <a:pt x="195" y="82"/>
                    <a:pt x="236" y="82"/>
                  </a:cubicBezTo>
                  <a:close/>
                  <a:moveTo>
                    <a:pt x="236" y="0"/>
                  </a:moveTo>
                  <a:cubicBezTo>
                    <a:pt x="175" y="0"/>
                    <a:pt x="113" y="21"/>
                    <a:pt x="72" y="62"/>
                  </a:cubicBezTo>
                  <a:cubicBezTo>
                    <a:pt x="31" y="113"/>
                    <a:pt x="1" y="164"/>
                    <a:pt x="11" y="226"/>
                  </a:cubicBezTo>
                  <a:cubicBezTo>
                    <a:pt x="11" y="267"/>
                    <a:pt x="11" y="298"/>
                    <a:pt x="21" y="328"/>
                  </a:cubicBezTo>
                  <a:cubicBezTo>
                    <a:pt x="42" y="359"/>
                    <a:pt x="62" y="380"/>
                    <a:pt x="83" y="400"/>
                  </a:cubicBezTo>
                  <a:cubicBezTo>
                    <a:pt x="103" y="410"/>
                    <a:pt x="124" y="421"/>
                    <a:pt x="154" y="431"/>
                  </a:cubicBezTo>
                  <a:cubicBezTo>
                    <a:pt x="168" y="431"/>
                    <a:pt x="182" y="435"/>
                    <a:pt x="199" y="435"/>
                  </a:cubicBezTo>
                  <a:cubicBezTo>
                    <a:pt x="207" y="435"/>
                    <a:pt x="216" y="434"/>
                    <a:pt x="226" y="431"/>
                  </a:cubicBezTo>
                  <a:cubicBezTo>
                    <a:pt x="232" y="434"/>
                    <a:pt x="239" y="435"/>
                    <a:pt x="246" y="435"/>
                  </a:cubicBezTo>
                  <a:cubicBezTo>
                    <a:pt x="264" y="435"/>
                    <a:pt x="283" y="428"/>
                    <a:pt x="298" y="421"/>
                  </a:cubicBezTo>
                  <a:cubicBezTo>
                    <a:pt x="329" y="421"/>
                    <a:pt x="359" y="410"/>
                    <a:pt x="380" y="390"/>
                  </a:cubicBezTo>
                  <a:lnTo>
                    <a:pt x="380" y="390"/>
                  </a:lnTo>
                  <a:cubicBezTo>
                    <a:pt x="380" y="451"/>
                    <a:pt x="359" y="503"/>
                    <a:pt x="318" y="554"/>
                  </a:cubicBezTo>
                  <a:cubicBezTo>
                    <a:pt x="285" y="588"/>
                    <a:pt x="236" y="608"/>
                    <a:pt x="192" y="608"/>
                  </a:cubicBezTo>
                  <a:cubicBezTo>
                    <a:pt x="183" y="608"/>
                    <a:pt x="174" y="607"/>
                    <a:pt x="165" y="605"/>
                  </a:cubicBezTo>
                  <a:cubicBezTo>
                    <a:pt x="154" y="610"/>
                    <a:pt x="144" y="613"/>
                    <a:pt x="135" y="613"/>
                  </a:cubicBezTo>
                  <a:cubicBezTo>
                    <a:pt x="126" y="613"/>
                    <a:pt x="119" y="610"/>
                    <a:pt x="113" y="605"/>
                  </a:cubicBezTo>
                  <a:cubicBezTo>
                    <a:pt x="103" y="605"/>
                    <a:pt x="83" y="605"/>
                    <a:pt x="72" y="595"/>
                  </a:cubicBezTo>
                  <a:lnTo>
                    <a:pt x="72" y="687"/>
                  </a:lnTo>
                  <a:lnTo>
                    <a:pt x="154" y="687"/>
                  </a:lnTo>
                  <a:cubicBezTo>
                    <a:pt x="206" y="687"/>
                    <a:pt x="247" y="677"/>
                    <a:pt x="298" y="667"/>
                  </a:cubicBezTo>
                  <a:cubicBezTo>
                    <a:pt x="339" y="646"/>
                    <a:pt x="370" y="615"/>
                    <a:pt x="400" y="585"/>
                  </a:cubicBezTo>
                  <a:cubicBezTo>
                    <a:pt x="421" y="554"/>
                    <a:pt x="442" y="513"/>
                    <a:pt x="452" y="462"/>
                  </a:cubicBezTo>
                  <a:cubicBezTo>
                    <a:pt x="472" y="410"/>
                    <a:pt x="472" y="359"/>
                    <a:pt x="472" y="308"/>
                  </a:cubicBezTo>
                  <a:cubicBezTo>
                    <a:pt x="472" y="257"/>
                    <a:pt x="472" y="205"/>
                    <a:pt x="452" y="154"/>
                  </a:cubicBezTo>
                  <a:cubicBezTo>
                    <a:pt x="442" y="123"/>
                    <a:pt x="421" y="93"/>
                    <a:pt x="390" y="62"/>
                  </a:cubicBezTo>
                  <a:cubicBezTo>
                    <a:pt x="370" y="41"/>
                    <a:pt x="349" y="31"/>
                    <a:pt x="318" y="21"/>
                  </a:cubicBezTo>
                  <a:cubicBezTo>
                    <a:pt x="298" y="11"/>
                    <a:pt x="267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171;p80">
              <a:extLst>
                <a:ext uri="{FF2B5EF4-FFF2-40B4-BE49-F238E27FC236}">
                  <a16:creationId xmlns:a16="http://schemas.microsoft.com/office/drawing/2014/main" id="{F87B95A2-801C-DFA4-3306-8BAF6E1E9E3D}"/>
                </a:ext>
              </a:extLst>
            </p:cNvPr>
            <p:cNvSpPr/>
            <p:nvPr/>
          </p:nvSpPr>
          <p:spPr>
            <a:xfrm>
              <a:off x="3427600" y="4131350"/>
              <a:ext cx="9000" cy="16425"/>
            </a:xfrm>
            <a:custGeom>
              <a:avLst/>
              <a:gdLst/>
              <a:ahLst/>
              <a:cxnLst/>
              <a:rect l="l" t="t" r="r" b="b"/>
              <a:pathLst>
                <a:path w="360" h="657" extrusionOk="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14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49" y="595"/>
                  </a:lnTo>
                  <a:lnTo>
                    <a:pt x="226" y="59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72;p80">
              <a:extLst>
                <a:ext uri="{FF2B5EF4-FFF2-40B4-BE49-F238E27FC236}">
                  <a16:creationId xmlns:a16="http://schemas.microsoft.com/office/drawing/2014/main" id="{D73A2685-BC56-4467-A9A0-5835D8FC976F}"/>
                </a:ext>
              </a:extLst>
            </p:cNvPr>
            <p:cNvSpPr/>
            <p:nvPr/>
          </p:nvSpPr>
          <p:spPr>
            <a:xfrm>
              <a:off x="3440175" y="4131050"/>
              <a:ext cx="11800" cy="17050"/>
            </a:xfrm>
            <a:custGeom>
              <a:avLst/>
              <a:gdLst/>
              <a:ahLst/>
              <a:cxnLst/>
              <a:rect l="l" t="t" r="r" b="b"/>
              <a:pathLst>
                <a:path w="472" h="682" extrusionOk="0">
                  <a:moveTo>
                    <a:pt x="236" y="74"/>
                  </a:moveTo>
                  <a:cubicBezTo>
                    <a:pt x="256" y="74"/>
                    <a:pt x="287" y="74"/>
                    <a:pt x="308" y="85"/>
                  </a:cubicBezTo>
                  <a:cubicBezTo>
                    <a:pt x="328" y="105"/>
                    <a:pt x="338" y="115"/>
                    <a:pt x="349" y="136"/>
                  </a:cubicBezTo>
                  <a:cubicBezTo>
                    <a:pt x="359" y="167"/>
                    <a:pt x="369" y="197"/>
                    <a:pt x="369" y="228"/>
                  </a:cubicBezTo>
                  <a:cubicBezTo>
                    <a:pt x="369" y="259"/>
                    <a:pt x="379" y="300"/>
                    <a:pt x="379" y="341"/>
                  </a:cubicBezTo>
                  <a:cubicBezTo>
                    <a:pt x="379" y="382"/>
                    <a:pt x="369" y="423"/>
                    <a:pt x="369" y="454"/>
                  </a:cubicBezTo>
                  <a:cubicBezTo>
                    <a:pt x="369" y="484"/>
                    <a:pt x="359" y="515"/>
                    <a:pt x="349" y="546"/>
                  </a:cubicBezTo>
                  <a:cubicBezTo>
                    <a:pt x="338" y="566"/>
                    <a:pt x="328" y="577"/>
                    <a:pt x="308" y="597"/>
                  </a:cubicBezTo>
                  <a:cubicBezTo>
                    <a:pt x="287" y="607"/>
                    <a:pt x="256" y="607"/>
                    <a:pt x="236" y="607"/>
                  </a:cubicBezTo>
                  <a:cubicBezTo>
                    <a:pt x="215" y="607"/>
                    <a:pt x="185" y="607"/>
                    <a:pt x="164" y="587"/>
                  </a:cubicBezTo>
                  <a:cubicBezTo>
                    <a:pt x="144" y="577"/>
                    <a:pt x="133" y="556"/>
                    <a:pt x="123" y="536"/>
                  </a:cubicBezTo>
                  <a:cubicBezTo>
                    <a:pt x="113" y="515"/>
                    <a:pt x="103" y="484"/>
                    <a:pt x="103" y="454"/>
                  </a:cubicBezTo>
                  <a:cubicBezTo>
                    <a:pt x="103" y="423"/>
                    <a:pt x="103" y="382"/>
                    <a:pt x="103" y="341"/>
                  </a:cubicBezTo>
                  <a:lnTo>
                    <a:pt x="103" y="228"/>
                  </a:lnTo>
                  <a:cubicBezTo>
                    <a:pt x="103" y="197"/>
                    <a:pt x="113" y="167"/>
                    <a:pt x="123" y="136"/>
                  </a:cubicBezTo>
                  <a:cubicBezTo>
                    <a:pt x="144" y="95"/>
                    <a:pt x="185" y="74"/>
                    <a:pt x="236" y="74"/>
                  </a:cubicBezTo>
                  <a:close/>
                  <a:moveTo>
                    <a:pt x="236" y="0"/>
                  </a:moveTo>
                  <a:cubicBezTo>
                    <a:pt x="172" y="0"/>
                    <a:pt x="108" y="28"/>
                    <a:pt x="62" y="85"/>
                  </a:cubicBezTo>
                  <a:cubicBezTo>
                    <a:pt x="21" y="167"/>
                    <a:pt x="0" y="249"/>
                    <a:pt x="10" y="341"/>
                  </a:cubicBezTo>
                  <a:cubicBezTo>
                    <a:pt x="0" y="433"/>
                    <a:pt x="21" y="515"/>
                    <a:pt x="62" y="597"/>
                  </a:cubicBezTo>
                  <a:cubicBezTo>
                    <a:pt x="108" y="654"/>
                    <a:pt x="172" y="682"/>
                    <a:pt x="236" y="682"/>
                  </a:cubicBezTo>
                  <a:cubicBezTo>
                    <a:pt x="300" y="682"/>
                    <a:pt x="364" y="654"/>
                    <a:pt x="410" y="597"/>
                  </a:cubicBezTo>
                  <a:cubicBezTo>
                    <a:pt x="451" y="515"/>
                    <a:pt x="472" y="433"/>
                    <a:pt x="461" y="341"/>
                  </a:cubicBezTo>
                  <a:cubicBezTo>
                    <a:pt x="472" y="249"/>
                    <a:pt x="451" y="167"/>
                    <a:pt x="410" y="85"/>
                  </a:cubicBezTo>
                  <a:cubicBezTo>
                    <a:pt x="364" y="28"/>
                    <a:pt x="300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73;p80">
              <a:extLst>
                <a:ext uri="{FF2B5EF4-FFF2-40B4-BE49-F238E27FC236}">
                  <a16:creationId xmlns:a16="http://schemas.microsoft.com/office/drawing/2014/main" id="{656951BE-57D8-A3C9-EFC5-EE6FA3EA35D4}"/>
                </a:ext>
              </a:extLst>
            </p:cNvPr>
            <p:cNvSpPr/>
            <p:nvPr/>
          </p:nvSpPr>
          <p:spPr>
            <a:xfrm>
              <a:off x="3456300" y="4131350"/>
              <a:ext cx="9000" cy="16425"/>
            </a:xfrm>
            <a:custGeom>
              <a:avLst/>
              <a:gdLst/>
              <a:ahLst/>
              <a:cxnLst/>
              <a:rect l="l" t="t" r="r" b="b"/>
              <a:pathLst>
                <a:path w="360" h="657" extrusionOk="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03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60" y="595"/>
                  </a:lnTo>
                  <a:lnTo>
                    <a:pt x="226" y="59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74;p80">
              <a:extLst>
                <a:ext uri="{FF2B5EF4-FFF2-40B4-BE49-F238E27FC236}">
                  <a16:creationId xmlns:a16="http://schemas.microsoft.com/office/drawing/2014/main" id="{BB8C8D87-73B9-5007-B045-7A9FA09F6F10}"/>
                </a:ext>
              </a:extLst>
            </p:cNvPr>
            <p:cNvSpPr/>
            <p:nvPr/>
          </p:nvSpPr>
          <p:spPr>
            <a:xfrm>
              <a:off x="3478600" y="4131350"/>
              <a:ext cx="9000" cy="16425"/>
            </a:xfrm>
            <a:custGeom>
              <a:avLst/>
              <a:gdLst/>
              <a:ahLst/>
              <a:cxnLst/>
              <a:rect l="l" t="t" r="r" b="b"/>
              <a:pathLst>
                <a:path w="360" h="657" extrusionOk="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03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49" y="595"/>
                  </a:lnTo>
                  <a:lnTo>
                    <a:pt x="216" y="59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75;p80">
              <a:extLst>
                <a:ext uri="{FF2B5EF4-FFF2-40B4-BE49-F238E27FC236}">
                  <a16:creationId xmlns:a16="http://schemas.microsoft.com/office/drawing/2014/main" id="{85A14BF5-7C4D-3191-481B-51D50EB8FD00}"/>
                </a:ext>
              </a:extLst>
            </p:cNvPr>
            <p:cNvSpPr/>
            <p:nvPr/>
          </p:nvSpPr>
          <p:spPr>
            <a:xfrm>
              <a:off x="3491675" y="4131100"/>
              <a:ext cx="11050" cy="16675"/>
            </a:xfrm>
            <a:custGeom>
              <a:avLst/>
              <a:gdLst/>
              <a:ahLst/>
              <a:cxnLst/>
              <a:rect l="l" t="t" r="r" b="b"/>
              <a:pathLst>
                <a:path w="442" h="667" extrusionOk="0">
                  <a:moveTo>
                    <a:pt x="206" y="1"/>
                  </a:moveTo>
                  <a:cubicBezTo>
                    <a:pt x="165" y="1"/>
                    <a:pt x="134" y="1"/>
                    <a:pt x="103" y="11"/>
                  </a:cubicBezTo>
                  <a:cubicBezTo>
                    <a:pt x="72" y="21"/>
                    <a:pt x="42" y="31"/>
                    <a:pt x="21" y="42"/>
                  </a:cubicBezTo>
                  <a:lnTo>
                    <a:pt x="21" y="134"/>
                  </a:lnTo>
                  <a:cubicBezTo>
                    <a:pt x="72" y="103"/>
                    <a:pt x="134" y="83"/>
                    <a:pt x="195" y="72"/>
                  </a:cubicBezTo>
                  <a:cubicBezTo>
                    <a:pt x="226" y="72"/>
                    <a:pt x="267" y="83"/>
                    <a:pt x="288" y="103"/>
                  </a:cubicBezTo>
                  <a:cubicBezTo>
                    <a:pt x="318" y="124"/>
                    <a:pt x="329" y="154"/>
                    <a:pt x="329" y="185"/>
                  </a:cubicBezTo>
                  <a:cubicBezTo>
                    <a:pt x="329" y="226"/>
                    <a:pt x="318" y="257"/>
                    <a:pt x="298" y="288"/>
                  </a:cubicBezTo>
                  <a:cubicBezTo>
                    <a:pt x="257" y="339"/>
                    <a:pt x="216" y="380"/>
                    <a:pt x="175" y="421"/>
                  </a:cubicBezTo>
                  <a:cubicBezTo>
                    <a:pt x="154" y="441"/>
                    <a:pt x="124" y="472"/>
                    <a:pt x="93" y="493"/>
                  </a:cubicBezTo>
                  <a:lnTo>
                    <a:pt x="1" y="575"/>
                  </a:lnTo>
                  <a:lnTo>
                    <a:pt x="1" y="667"/>
                  </a:lnTo>
                  <a:lnTo>
                    <a:pt x="441" y="667"/>
                  </a:lnTo>
                  <a:lnTo>
                    <a:pt x="441" y="595"/>
                  </a:lnTo>
                  <a:lnTo>
                    <a:pt x="93" y="595"/>
                  </a:lnTo>
                  <a:lnTo>
                    <a:pt x="185" y="513"/>
                  </a:lnTo>
                  <a:cubicBezTo>
                    <a:pt x="216" y="482"/>
                    <a:pt x="267" y="441"/>
                    <a:pt x="288" y="421"/>
                  </a:cubicBezTo>
                  <a:cubicBezTo>
                    <a:pt x="308" y="400"/>
                    <a:pt x="329" y="380"/>
                    <a:pt x="339" y="359"/>
                  </a:cubicBezTo>
                  <a:cubicBezTo>
                    <a:pt x="359" y="349"/>
                    <a:pt x="370" y="329"/>
                    <a:pt x="380" y="308"/>
                  </a:cubicBezTo>
                  <a:cubicBezTo>
                    <a:pt x="390" y="288"/>
                    <a:pt x="400" y="267"/>
                    <a:pt x="411" y="247"/>
                  </a:cubicBezTo>
                  <a:cubicBezTo>
                    <a:pt x="411" y="226"/>
                    <a:pt x="421" y="195"/>
                    <a:pt x="421" y="175"/>
                  </a:cubicBezTo>
                  <a:cubicBezTo>
                    <a:pt x="421" y="124"/>
                    <a:pt x="400" y="83"/>
                    <a:pt x="359" y="52"/>
                  </a:cubicBezTo>
                  <a:cubicBezTo>
                    <a:pt x="318" y="11"/>
                    <a:pt x="257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76;p80">
              <a:extLst>
                <a:ext uri="{FF2B5EF4-FFF2-40B4-BE49-F238E27FC236}">
                  <a16:creationId xmlns:a16="http://schemas.microsoft.com/office/drawing/2014/main" id="{01302DD1-F20D-AF6B-76EE-286CD5DFD215}"/>
                </a:ext>
              </a:extLst>
            </p:cNvPr>
            <p:cNvSpPr/>
            <p:nvPr/>
          </p:nvSpPr>
          <p:spPr>
            <a:xfrm>
              <a:off x="3506025" y="4131100"/>
              <a:ext cx="10800" cy="16950"/>
            </a:xfrm>
            <a:custGeom>
              <a:avLst/>
              <a:gdLst/>
              <a:ahLst/>
              <a:cxnLst/>
              <a:rect l="l" t="t" r="r" b="b"/>
              <a:pathLst>
                <a:path w="432" h="678" extrusionOk="0">
                  <a:moveTo>
                    <a:pt x="206" y="1"/>
                  </a:moveTo>
                  <a:cubicBezTo>
                    <a:pt x="165" y="1"/>
                    <a:pt x="134" y="11"/>
                    <a:pt x="103" y="11"/>
                  </a:cubicBezTo>
                  <a:cubicBezTo>
                    <a:pt x="73" y="21"/>
                    <a:pt x="42" y="31"/>
                    <a:pt x="21" y="42"/>
                  </a:cubicBezTo>
                  <a:lnTo>
                    <a:pt x="21" y="134"/>
                  </a:lnTo>
                  <a:cubicBezTo>
                    <a:pt x="42" y="113"/>
                    <a:pt x="73" y="103"/>
                    <a:pt x="103" y="93"/>
                  </a:cubicBezTo>
                  <a:cubicBezTo>
                    <a:pt x="140" y="86"/>
                    <a:pt x="171" y="78"/>
                    <a:pt x="204" y="78"/>
                  </a:cubicBezTo>
                  <a:cubicBezTo>
                    <a:pt x="218" y="78"/>
                    <a:pt x="232" y="80"/>
                    <a:pt x="247" y="83"/>
                  </a:cubicBezTo>
                  <a:cubicBezTo>
                    <a:pt x="257" y="83"/>
                    <a:pt x="278" y="93"/>
                    <a:pt x="288" y="103"/>
                  </a:cubicBezTo>
                  <a:cubicBezTo>
                    <a:pt x="298" y="103"/>
                    <a:pt x="308" y="113"/>
                    <a:pt x="319" y="134"/>
                  </a:cubicBezTo>
                  <a:cubicBezTo>
                    <a:pt x="319" y="144"/>
                    <a:pt x="329" y="154"/>
                    <a:pt x="329" y="175"/>
                  </a:cubicBezTo>
                  <a:cubicBezTo>
                    <a:pt x="329" y="206"/>
                    <a:pt x="308" y="236"/>
                    <a:pt x="288" y="257"/>
                  </a:cubicBezTo>
                  <a:cubicBezTo>
                    <a:pt x="247" y="267"/>
                    <a:pt x="216" y="277"/>
                    <a:pt x="175" y="277"/>
                  </a:cubicBezTo>
                  <a:lnTo>
                    <a:pt x="144" y="277"/>
                  </a:lnTo>
                  <a:lnTo>
                    <a:pt x="144" y="349"/>
                  </a:lnTo>
                  <a:lnTo>
                    <a:pt x="247" y="349"/>
                  </a:lnTo>
                  <a:cubicBezTo>
                    <a:pt x="267" y="359"/>
                    <a:pt x="278" y="359"/>
                    <a:pt x="298" y="370"/>
                  </a:cubicBezTo>
                  <a:cubicBezTo>
                    <a:pt x="308" y="380"/>
                    <a:pt x="319" y="390"/>
                    <a:pt x="329" y="411"/>
                  </a:cubicBezTo>
                  <a:cubicBezTo>
                    <a:pt x="329" y="431"/>
                    <a:pt x="339" y="441"/>
                    <a:pt x="339" y="462"/>
                  </a:cubicBezTo>
                  <a:cubicBezTo>
                    <a:pt x="339" y="482"/>
                    <a:pt x="339" y="503"/>
                    <a:pt x="329" y="523"/>
                  </a:cubicBezTo>
                  <a:cubicBezTo>
                    <a:pt x="319" y="544"/>
                    <a:pt x="308" y="554"/>
                    <a:pt x="298" y="564"/>
                  </a:cubicBezTo>
                  <a:cubicBezTo>
                    <a:pt x="278" y="585"/>
                    <a:pt x="267" y="595"/>
                    <a:pt x="247" y="595"/>
                  </a:cubicBezTo>
                  <a:cubicBezTo>
                    <a:pt x="226" y="605"/>
                    <a:pt x="206" y="605"/>
                    <a:pt x="185" y="605"/>
                  </a:cubicBezTo>
                  <a:cubicBezTo>
                    <a:pt x="155" y="605"/>
                    <a:pt x="124" y="595"/>
                    <a:pt x="93" y="585"/>
                  </a:cubicBezTo>
                  <a:cubicBezTo>
                    <a:pt x="62" y="575"/>
                    <a:pt x="31" y="564"/>
                    <a:pt x="1" y="544"/>
                  </a:cubicBezTo>
                  <a:lnTo>
                    <a:pt x="1" y="636"/>
                  </a:lnTo>
                  <a:cubicBezTo>
                    <a:pt x="31" y="646"/>
                    <a:pt x="62" y="657"/>
                    <a:pt x="93" y="667"/>
                  </a:cubicBezTo>
                  <a:cubicBezTo>
                    <a:pt x="124" y="677"/>
                    <a:pt x="155" y="677"/>
                    <a:pt x="196" y="677"/>
                  </a:cubicBezTo>
                  <a:cubicBezTo>
                    <a:pt x="226" y="677"/>
                    <a:pt x="257" y="677"/>
                    <a:pt x="298" y="667"/>
                  </a:cubicBezTo>
                  <a:cubicBezTo>
                    <a:pt x="319" y="657"/>
                    <a:pt x="349" y="636"/>
                    <a:pt x="370" y="626"/>
                  </a:cubicBezTo>
                  <a:cubicBezTo>
                    <a:pt x="390" y="605"/>
                    <a:pt x="411" y="575"/>
                    <a:pt x="421" y="554"/>
                  </a:cubicBezTo>
                  <a:cubicBezTo>
                    <a:pt x="431" y="534"/>
                    <a:pt x="431" y="503"/>
                    <a:pt x="431" y="472"/>
                  </a:cubicBezTo>
                  <a:cubicBezTo>
                    <a:pt x="431" y="452"/>
                    <a:pt x="431" y="421"/>
                    <a:pt x="421" y="400"/>
                  </a:cubicBezTo>
                  <a:cubicBezTo>
                    <a:pt x="411" y="380"/>
                    <a:pt x="401" y="359"/>
                    <a:pt x="390" y="349"/>
                  </a:cubicBezTo>
                  <a:cubicBezTo>
                    <a:pt x="370" y="339"/>
                    <a:pt x="349" y="329"/>
                    <a:pt x="339" y="329"/>
                  </a:cubicBezTo>
                  <a:cubicBezTo>
                    <a:pt x="319" y="318"/>
                    <a:pt x="308" y="318"/>
                    <a:pt x="288" y="308"/>
                  </a:cubicBezTo>
                  <a:cubicBezTo>
                    <a:pt x="319" y="298"/>
                    <a:pt x="360" y="277"/>
                    <a:pt x="380" y="257"/>
                  </a:cubicBezTo>
                  <a:cubicBezTo>
                    <a:pt x="401" y="226"/>
                    <a:pt x="421" y="195"/>
                    <a:pt x="421" y="165"/>
                  </a:cubicBezTo>
                  <a:cubicBezTo>
                    <a:pt x="421" y="134"/>
                    <a:pt x="411" y="113"/>
                    <a:pt x="401" y="93"/>
                  </a:cubicBezTo>
                  <a:cubicBezTo>
                    <a:pt x="390" y="72"/>
                    <a:pt x="370" y="52"/>
                    <a:pt x="349" y="42"/>
                  </a:cubicBezTo>
                  <a:cubicBezTo>
                    <a:pt x="329" y="31"/>
                    <a:pt x="308" y="21"/>
                    <a:pt x="288" y="11"/>
                  </a:cubicBezTo>
                  <a:cubicBezTo>
                    <a:pt x="257" y="1"/>
                    <a:pt x="226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77;p80">
              <a:extLst>
                <a:ext uri="{FF2B5EF4-FFF2-40B4-BE49-F238E27FC236}">
                  <a16:creationId xmlns:a16="http://schemas.microsoft.com/office/drawing/2014/main" id="{62039C45-4389-09E8-F6D7-EFD476039D9F}"/>
                </a:ext>
              </a:extLst>
            </p:cNvPr>
            <p:cNvSpPr/>
            <p:nvPr/>
          </p:nvSpPr>
          <p:spPr>
            <a:xfrm>
              <a:off x="3519350" y="4131350"/>
              <a:ext cx="12325" cy="16425"/>
            </a:xfrm>
            <a:custGeom>
              <a:avLst/>
              <a:gdLst/>
              <a:ahLst/>
              <a:cxnLst/>
              <a:rect l="l" t="t" r="r" b="b"/>
              <a:pathLst>
                <a:path w="493" h="657" extrusionOk="0">
                  <a:moveTo>
                    <a:pt x="319" y="103"/>
                  </a:moveTo>
                  <a:lnTo>
                    <a:pt x="319" y="401"/>
                  </a:lnTo>
                  <a:lnTo>
                    <a:pt x="62" y="401"/>
                  </a:lnTo>
                  <a:lnTo>
                    <a:pt x="319" y="103"/>
                  </a:lnTo>
                  <a:close/>
                  <a:moveTo>
                    <a:pt x="319" y="1"/>
                  </a:moveTo>
                  <a:lnTo>
                    <a:pt x="1" y="380"/>
                  </a:lnTo>
                  <a:lnTo>
                    <a:pt x="1" y="472"/>
                  </a:lnTo>
                  <a:lnTo>
                    <a:pt x="319" y="472"/>
                  </a:lnTo>
                  <a:lnTo>
                    <a:pt x="319" y="657"/>
                  </a:lnTo>
                  <a:lnTo>
                    <a:pt x="401" y="657"/>
                  </a:lnTo>
                  <a:lnTo>
                    <a:pt x="401" y="472"/>
                  </a:lnTo>
                  <a:lnTo>
                    <a:pt x="493" y="472"/>
                  </a:lnTo>
                  <a:lnTo>
                    <a:pt x="493" y="411"/>
                  </a:lnTo>
                  <a:lnTo>
                    <a:pt x="401" y="41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78;p80">
              <a:extLst>
                <a:ext uri="{FF2B5EF4-FFF2-40B4-BE49-F238E27FC236}">
                  <a16:creationId xmlns:a16="http://schemas.microsoft.com/office/drawing/2014/main" id="{C666D7DD-39DC-D9B2-2AD1-ADFE6CBEBB2B}"/>
                </a:ext>
              </a:extLst>
            </p:cNvPr>
            <p:cNvSpPr/>
            <p:nvPr/>
          </p:nvSpPr>
          <p:spPr>
            <a:xfrm>
              <a:off x="3282550" y="4183650"/>
              <a:ext cx="45650" cy="9250"/>
            </a:xfrm>
            <a:custGeom>
              <a:avLst/>
              <a:gdLst/>
              <a:ahLst/>
              <a:cxnLst/>
              <a:rect l="l" t="t" r="r" b="b"/>
              <a:pathLst>
                <a:path w="1826" h="370" extrusionOk="0">
                  <a:moveTo>
                    <a:pt x="175" y="0"/>
                  </a:moveTo>
                  <a:cubicBezTo>
                    <a:pt x="82" y="0"/>
                    <a:pt x="0" y="82"/>
                    <a:pt x="0" y="174"/>
                  </a:cubicBezTo>
                  <a:lnTo>
                    <a:pt x="0" y="195"/>
                  </a:lnTo>
                  <a:cubicBezTo>
                    <a:pt x="0" y="297"/>
                    <a:pt x="82" y="369"/>
                    <a:pt x="175" y="369"/>
                  </a:cubicBezTo>
                  <a:lnTo>
                    <a:pt x="1651" y="369"/>
                  </a:lnTo>
                  <a:cubicBezTo>
                    <a:pt x="1743" y="369"/>
                    <a:pt x="1825" y="297"/>
                    <a:pt x="1825" y="195"/>
                  </a:cubicBezTo>
                  <a:lnTo>
                    <a:pt x="1825" y="174"/>
                  </a:lnTo>
                  <a:cubicBezTo>
                    <a:pt x="1825" y="82"/>
                    <a:pt x="1743" y="0"/>
                    <a:pt x="1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79;p80">
              <a:extLst>
                <a:ext uri="{FF2B5EF4-FFF2-40B4-BE49-F238E27FC236}">
                  <a16:creationId xmlns:a16="http://schemas.microsoft.com/office/drawing/2014/main" id="{30ABD82F-FDCE-9CA8-16A3-99C903B9617F}"/>
                </a:ext>
              </a:extLst>
            </p:cNvPr>
            <p:cNvSpPr/>
            <p:nvPr/>
          </p:nvSpPr>
          <p:spPr>
            <a:xfrm>
              <a:off x="3282550" y="4049600"/>
              <a:ext cx="82550" cy="9250"/>
            </a:xfrm>
            <a:custGeom>
              <a:avLst/>
              <a:gdLst/>
              <a:ahLst/>
              <a:cxnLst/>
              <a:rect l="l" t="t" r="r" b="b"/>
              <a:pathLst>
                <a:path w="3302" h="370" extrusionOk="0">
                  <a:moveTo>
                    <a:pt x="195" y="1"/>
                  </a:moveTo>
                  <a:cubicBezTo>
                    <a:pt x="93" y="1"/>
                    <a:pt x="0" y="83"/>
                    <a:pt x="0" y="185"/>
                  </a:cubicBezTo>
                  <a:cubicBezTo>
                    <a:pt x="0" y="288"/>
                    <a:pt x="93" y="370"/>
                    <a:pt x="195" y="370"/>
                  </a:cubicBezTo>
                  <a:lnTo>
                    <a:pt x="3117" y="370"/>
                  </a:lnTo>
                  <a:cubicBezTo>
                    <a:pt x="3219" y="370"/>
                    <a:pt x="3301" y="288"/>
                    <a:pt x="3301" y="185"/>
                  </a:cubicBezTo>
                  <a:cubicBezTo>
                    <a:pt x="3301" y="83"/>
                    <a:pt x="3219" y="1"/>
                    <a:pt x="3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80;p80">
              <a:extLst>
                <a:ext uri="{FF2B5EF4-FFF2-40B4-BE49-F238E27FC236}">
                  <a16:creationId xmlns:a16="http://schemas.microsoft.com/office/drawing/2014/main" id="{771673AB-DEAA-F73D-8985-FE7016DCBDCD}"/>
                </a:ext>
              </a:extLst>
            </p:cNvPr>
            <p:cNvSpPr/>
            <p:nvPr/>
          </p:nvSpPr>
          <p:spPr>
            <a:xfrm>
              <a:off x="3343800" y="4183650"/>
              <a:ext cx="45650" cy="9250"/>
            </a:xfrm>
            <a:custGeom>
              <a:avLst/>
              <a:gdLst/>
              <a:ahLst/>
              <a:cxnLst/>
              <a:rect l="l" t="t" r="r" b="b"/>
              <a:pathLst>
                <a:path w="1826" h="370" extrusionOk="0">
                  <a:moveTo>
                    <a:pt x="175" y="0"/>
                  </a:moveTo>
                  <a:cubicBezTo>
                    <a:pt x="83" y="0"/>
                    <a:pt x="1" y="82"/>
                    <a:pt x="1" y="174"/>
                  </a:cubicBezTo>
                  <a:lnTo>
                    <a:pt x="1" y="195"/>
                  </a:lnTo>
                  <a:cubicBezTo>
                    <a:pt x="1" y="297"/>
                    <a:pt x="83" y="369"/>
                    <a:pt x="175" y="369"/>
                  </a:cubicBezTo>
                  <a:lnTo>
                    <a:pt x="1651" y="369"/>
                  </a:lnTo>
                  <a:cubicBezTo>
                    <a:pt x="1743" y="369"/>
                    <a:pt x="1825" y="297"/>
                    <a:pt x="1825" y="195"/>
                  </a:cubicBezTo>
                  <a:lnTo>
                    <a:pt x="1825" y="174"/>
                  </a:lnTo>
                  <a:cubicBezTo>
                    <a:pt x="1825" y="82"/>
                    <a:pt x="1743" y="0"/>
                    <a:pt x="1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81;p80">
              <a:extLst>
                <a:ext uri="{FF2B5EF4-FFF2-40B4-BE49-F238E27FC236}">
                  <a16:creationId xmlns:a16="http://schemas.microsoft.com/office/drawing/2014/main" id="{B7494E71-85A0-5F8A-C02B-1B723BA2323C}"/>
                </a:ext>
              </a:extLst>
            </p:cNvPr>
            <p:cNvSpPr/>
            <p:nvPr/>
          </p:nvSpPr>
          <p:spPr>
            <a:xfrm>
              <a:off x="4631125" y="4612150"/>
              <a:ext cx="25150" cy="166600"/>
            </a:xfrm>
            <a:custGeom>
              <a:avLst/>
              <a:gdLst/>
              <a:ahLst/>
              <a:cxnLst/>
              <a:rect l="l" t="t" r="r" b="b"/>
              <a:pathLst>
                <a:path w="1006" h="6664" extrusionOk="0">
                  <a:moveTo>
                    <a:pt x="1" y="1"/>
                  </a:moveTo>
                  <a:lnTo>
                    <a:pt x="1" y="6664"/>
                  </a:lnTo>
                  <a:lnTo>
                    <a:pt x="1005" y="6664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2;p80">
              <a:extLst>
                <a:ext uri="{FF2B5EF4-FFF2-40B4-BE49-F238E27FC236}">
                  <a16:creationId xmlns:a16="http://schemas.microsoft.com/office/drawing/2014/main" id="{5329A95B-1A2C-CB58-71B2-8F4FA5A6ED28}"/>
                </a:ext>
              </a:extLst>
            </p:cNvPr>
            <p:cNvSpPr/>
            <p:nvPr/>
          </p:nvSpPr>
          <p:spPr>
            <a:xfrm>
              <a:off x="4643700" y="4594200"/>
              <a:ext cx="25" cy="25150"/>
            </a:xfrm>
            <a:custGeom>
              <a:avLst/>
              <a:gdLst/>
              <a:ahLst/>
              <a:cxnLst/>
              <a:rect l="l" t="t" r="r" b="b"/>
              <a:pathLst>
                <a:path w="1" h="1006" fill="none" extrusionOk="0">
                  <a:moveTo>
                    <a:pt x="0" y="1006"/>
                  </a:moveTo>
                  <a:lnTo>
                    <a:pt x="0" y="1"/>
                  </a:lnTo>
                </a:path>
              </a:pathLst>
            </a:custGeom>
            <a:noFill/>
            <a:ln w="1025" cap="rnd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83;p80">
              <a:extLst>
                <a:ext uri="{FF2B5EF4-FFF2-40B4-BE49-F238E27FC236}">
                  <a16:creationId xmlns:a16="http://schemas.microsoft.com/office/drawing/2014/main" id="{047515A2-4495-5330-025F-8D887CA0C181}"/>
                </a:ext>
              </a:extLst>
            </p:cNvPr>
            <p:cNvSpPr/>
            <p:nvPr/>
          </p:nvSpPr>
          <p:spPr>
            <a:xfrm>
              <a:off x="4643700" y="4771550"/>
              <a:ext cx="25" cy="25150"/>
            </a:xfrm>
            <a:custGeom>
              <a:avLst/>
              <a:gdLst/>
              <a:ahLst/>
              <a:cxnLst/>
              <a:rect l="l" t="t" r="r" b="b"/>
              <a:pathLst>
                <a:path w="1" h="1006" fill="none" extrusionOk="0">
                  <a:moveTo>
                    <a:pt x="0" y="1"/>
                  </a:moveTo>
                  <a:lnTo>
                    <a:pt x="0" y="1006"/>
                  </a:lnTo>
                </a:path>
              </a:pathLst>
            </a:custGeom>
            <a:noFill/>
            <a:ln w="1025" cap="rnd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84;p80">
              <a:extLst>
                <a:ext uri="{FF2B5EF4-FFF2-40B4-BE49-F238E27FC236}">
                  <a16:creationId xmlns:a16="http://schemas.microsoft.com/office/drawing/2014/main" id="{4EF87FE8-69EB-C39E-2815-D2865AF7B60A}"/>
                </a:ext>
              </a:extLst>
            </p:cNvPr>
            <p:cNvSpPr/>
            <p:nvPr/>
          </p:nvSpPr>
          <p:spPr>
            <a:xfrm>
              <a:off x="2787400" y="4826925"/>
              <a:ext cx="20525" cy="92800"/>
            </a:xfrm>
            <a:custGeom>
              <a:avLst/>
              <a:gdLst/>
              <a:ahLst/>
              <a:cxnLst/>
              <a:rect l="l" t="t" r="r" b="b"/>
              <a:pathLst>
                <a:path w="821" h="3712" extrusionOk="0">
                  <a:moveTo>
                    <a:pt x="1" y="0"/>
                  </a:moveTo>
                  <a:lnTo>
                    <a:pt x="1" y="3711"/>
                  </a:lnTo>
                  <a:lnTo>
                    <a:pt x="821" y="371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185;p80">
              <a:extLst>
                <a:ext uri="{FF2B5EF4-FFF2-40B4-BE49-F238E27FC236}">
                  <a16:creationId xmlns:a16="http://schemas.microsoft.com/office/drawing/2014/main" id="{B6334BC8-41E6-B973-B112-0EF260BDCEE6}"/>
                </a:ext>
              </a:extLst>
            </p:cNvPr>
            <p:cNvSpPr/>
            <p:nvPr/>
          </p:nvSpPr>
          <p:spPr>
            <a:xfrm>
              <a:off x="2797650" y="4812300"/>
              <a:ext cx="25" cy="20550"/>
            </a:xfrm>
            <a:custGeom>
              <a:avLst/>
              <a:gdLst/>
              <a:ahLst/>
              <a:cxnLst/>
              <a:rect l="l" t="t" r="r" b="b"/>
              <a:pathLst>
                <a:path w="1" h="822" fill="none" extrusionOk="0">
                  <a:moveTo>
                    <a:pt x="1" y="821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48D3A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186;p80">
              <a:extLst>
                <a:ext uri="{FF2B5EF4-FFF2-40B4-BE49-F238E27FC236}">
                  <a16:creationId xmlns:a16="http://schemas.microsoft.com/office/drawing/2014/main" id="{FB0495F1-6FF8-D747-CEAB-CCF3E06BA9F4}"/>
                </a:ext>
              </a:extLst>
            </p:cNvPr>
            <p:cNvSpPr/>
            <p:nvPr/>
          </p:nvSpPr>
          <p:spPr>
            <a:xfrm>
              <a:off x="2797650" y="4906625"/>
              <a:ext cx="25" cy="71525"/>
            </a:xfrm>
            <a:custGeom>
              <a:avLst/>
              <a:gdLst/>
              <a:ahLst/>
              <a:cxnLst/>
              <a:rect l="l" t="t" r="r" b="b"/>
              <a:pathLst>
                <a:path w="1" h="2861" fill="none" extrusionOk="0">
                  <a:moveTo>
                    <a:pt x="1" y="0"/>
                  </a:moveTo>
                  <a:lnTo>
                    <a:pt x="1" y="2861"/>
                  </a:lnTo>
                </a:path>
              </a:pathLst>
            </a:custGeom>
            <a:noFill/>
            <a:ln w="775" cap="rnd" cmpd="sng">
              <a:solidFill>
                <a:srgbClr val="48D3A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187;p80">
              <a:extLst>
                <a:ext uri="{FF2B5EF4-FFF2-40B4-BE49-F238E27FC236}">
                  <a16:creationId xmlns:a16="http://schemas.microsoft.com/office/drawing/2014/main" id="{A234125C-B7B2-F031-6334-AB1DA6A21B1A}"/>
                </a:ext>
              </a:extLst>
            </p:cNvPr>
            <p:cNvSpPr/>
            <p:nvPr/>
          </p:nvSpPr>
          <p:spPr>
            <a:xfrm>
              <a:off x="2827125" y="4061650"/>
              <a:ext cx="25150" cy="114850"/>
            </a:xfrm>
            <a:custGeom>
              <a:avLst/>
              <a:gdLst/>
              <a:ahLst/>
              <a:cxnLst/>
              <a:rect l="l" t="t" r="r" b="b"/>
              <a:pathLst>
                <a:path w="1006" h="4594" extrusionOk="0">
                  <a:moveTo>
                    <a:pt x="1" y="0"/>
                  </a:moveTo>
                  <a:lnTo>
                    <a:pt x="1" y="4593"/>
                  </a:lnTo>
                  <a:lnTo>
                    <a:pt x="1005" y="4593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188;p80">
              <a:extLst>
                <a:ext uri="{FF2B5EF4-FFF2-40B4-BE49-F238E27FC236}">
                  <a16:creationId xmlns:a16="http://schemas.microsoft.com/office/drawing/2014/main" id="{298FEF57-E8CE-47F7-6829-6F7578CFAF0C}"/>
                </a:ext>
              </a:extLst>
            </p:cNvPr>
            <p:cNvSpPr/>
            <p:nvPr/>
          </p:nvSpPr>
          <p:spPr>
            <a:xfrm>
              <a:off x="2839675" y="3991675"/>
              <a:ext cx="25" cy="81025"/>
            </a:xfrm>
            <a:custGeom>
              <a:avLst/>
              <a:gdLst/>
              <a:ahLst/>
              <a:cxnLst/>
              <a:rect l="l" t="t" r="r" b="b"/>
              <a:pathLst>
                <a:path w="1" h="3241" fill="none" extrusionOk="0">
                  <a:moveTo>
                    <a:pt x="1" y="3240"/>
                  </a:moveTo>
                  <a:lnTo>
                    <a:pt x="1" y="1"/>
                  </a:lnTo>
                </a:path>
              </a:pathLst>
            </a:custGeom>
            <a:noFill/>
            <a:ln w="1025" cap="rnd" cmpd="sng">
              <a:solidFill>
                <a:srgbClr val="48D3A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189;p80">
              <a:extLst>
                <a:ext uri="{FF2B5EF4-FFF2-40B4-BE49-F238E27FC236}">
                  <a16:creationId xmlns:a16="http://schemas.microsoft.com/office/drawing/2014/main" id="{BA507A34-3270-1AC3-F9BD-8A70C3A855E0}"/>
                </a:ext>
              </a:extLst>
            </p:cNvPr>
            <p:cNvSpPr/>
            <p:nvPr/>
          </p:nvSpPr>
          <p:spPr>
            <a:xfrm>
              <a:off x="2839675" y="4169025"/>
              <a:ext cx="25" cy="25150"/>
            </a:xfrm>
            <a:custGeom>
              <a:avLst/>
              <a:gdLst/>
              <a:ahLst/>
              <a:cxnLst/>
              <a:rect l="l" t="t" r="r" b="b"/>
              <a:pathLst>
                <a:path w="1" h="1006" fill="none" extrusionOk="0">
                  <a:moveTo>
                    <a:pt x="1" y="1"/>
                  </a:moveTo>
                  <a:lnTo>
                    <a:pt x="1" y="1005"/>
                  </a:lnTo>
                </a:path>
              </a:pathLst>
            </a:custGeom>
            <a:noFill/>
            <a:ln w="1025" cap="rnd" cmpd="sng">
              <a:solidFill>
                <a:srgbClr val="48D3A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190;p80">
              <a:extLst>
                <a:ext uri="{FF2B5EF4-FFF2-40B4-BE49-F238E27FC236}">
                  <a16:creationId xmlns:a16="http://schemas.microsoft.com/office/drawing/2014/main" id="{4BF8C3C8-8424-D4A4-58BE-80A89F94AC1E}"/>
                </a:ext>
              </a:extLst>
            </p:cNvPr>
            <p:cNvSpPr/>
            <p:nvPr/>
          </p:nvSpPr>
          <p:spPr>
            <a:xfrm>
              <a:off x="4698025" y="4516825"/>
              <a:ext cx="25150" cy="100725"/>
            </a:xfrm>
            <a:custGeom>
              <a:avLst/>
              <a:gdLst/>
              <a:ahLst/>
              <a:cxnLst/>
              <a:rect l="l" t="t" r="r" b="b"/>
              <a:pathLst>
                <a:path w="1006" h="4029" extrusionOk="0">
                  <a:moveTo>
                    <a:pt x="0" y="0"/>
                  </a:moveTo>
                  <a:lnTo>
                    <a:pt x="0" y="4029"/>
                  </a:lnTo>
                  <a:lnTo>
                    <a:pt x="1005" y="402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191;p80">
              <a:extLst>
                <a:ext uri="{FF2B5EF4-FFF2-40B4-BE49-F238E27FC236}">
                  <a16:creationId xmlns:a16="http://schemas.microsoft.com/office/drawing/2014/main" id="{8DDDEC28-600F-6E64-F8DE-003A82D7272B}"/>
                </a:ext>
              </a:extLst>
            </p:cNvPr>
            <p:cNvSpPr/>
            <p:nvPr/>
          </p:nvSpPr>
          <p:spPr>
            <a:xfrm>
              <a:off x="4710575" y="4498875"/>
              <a:ext cx="25" cy="25150"/>
            </a:xfrm>
            <a:custGeom>
              <a:avLst/>
              <a:gdLst/>
              <a:ahLst/>
              <a:cxnLst/>
              <a:rect l="l" t="t" r="r" b="b"/>
              <a:pathLst>
                <a:path w="1" h="1006" fill="none" extrusionOk="0">
                  <a:moveTo>
                    <a:pt x="1" y="1005"/>
                  </a:moveTo>
                  <a:lnTo>
                    <a:pt x="1" y="0"/>
                  </a:lnTo>
                </a:path>
              </a:pathLst>
            </a:custGeom>
            <a:noFill/>
            <a:ln w="102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192;p80">
              <a:extLst>
                <a:ext uri="{FF2B5EF4-FFF2-40B4-BE49-F238E27FC236}">
                  <a16:creationId xmlns:a16="http://schemas.microsoft.com/office/drawing/2014/main" id="{F185713C-D144-A933-80FD-22542D9051FF}"/>
                </a:ext>
              </a:extLst>
            </p:cNvPr>
            <p:cNvSpPr/>
            <p:nvPr/>
          </p:nvSpPr>
          <p:spPr>
            <a:xfrm>
              <a:off x="4710575" y="4597550"/>
              <a:ext cx="25" cy="103825"/>
            </a:xfrm>
            <a:custGeom>
              <a:avLst/>
              <a:gdLst/>
              <a:ahLst/>
              <a:cxnLst/>
              <a:rect l="l" t="t" r="r" b="b"/>
              <a:pathLst>
                <a:path w="1" h="4153" fill="none" extrusionOk="0">
                  <a:moveTo>
                    <a:pt x="1" y="0"/>
                  </a:moveTo>
                  <a:lnTo>
                    <a:pt x="1" y="4152"/>
                  </a:lnTo>
                </a:path>
              </a:pathLst>
            </a:custGeom>
            <a:noFill/>
            <a:ln w="102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193;p80">
              <a:extLst>
                <a:ext uri="{FF2B5EF4-FFF2-40B4-BE49-F238E27FC236}">
                  <a16:creationId xmlns:a16="http://schemas.microsoft.com/office/drawing/2014/main" id="{731E8BD3-B25A-8074-C781-C59D5D82AC1E}"/>
                </a:ext>
              </a:extLst>
            </p:cNvPr>
            <p:cNvSpPr/>
            <p:nvPr/>
          </p:nvSpPr>
          <p:spPr>
            <a:xfrm>
              <a:off x="4668800" y="4079850"/>
              <a:ext cx="25150" cy="101000"/>
            </a:xfrm>
            <a:custGeom>
              <a:avLst/>
              <a:gdLst/>
              <a:ahLst/>
              <a:cxnLst/>
              <a:rect l="l" t="t" r="r" b="b"/>
              <a:pathLst>
                <a:path w="1006" h="4040" extrusionOk="0">
                  <a:moveTo>
                    <a:pt x="1" y="0"/>
                  </a:moveTo>
                  <a:lnTo>
                    <a:pt x="1" y="4039"/>
                  </a:lnTo>
                  <a:lnTo>
                    <a:pt x="1005" y="403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194;p80">
              <a:extLst>
                <a:ext uri="{FF2B5EF4-FFF2-40B4-BE49-F238E27FC236}">
                  <a16:creationId xmlns:a16="http://schemas.microsoft.com/office/drawing/2014/main" id="{D95A58B0-6C26-C1BB-7B2D-C05167BEFE06}"/>
                </a:ext>
              </a:extLst>
            </p:cNvPr>
            <p:cNvSpPr/>
            <p:nvPr/>
          </p:nvSpPr>
          <p:spPr>
            <a:xfrm>
              <a:off x="4681375" y="4061900"/>
              <a:ext cx="25" cy="25150"/>
            </a:xfrm>
            <a:custGeom>
              <a:avLst/>
              <a:gdLst/>
              <a:ahLst/>
              <a:cxnLst/>
              <a:rect l="l" t="t" r="r" b="b"/>
              <a:pathLst>
                <a:path w="1" h="1006" fill="none" extrusionOk="0">
                  <a:moveTo>
                    <a:pt x="0" y="1005"/>
                  </a:moveTo>
                  <a:lnTo>
                    <a:pt x="0" y="1"/>
                  </a:lnTo>
                </a:path>
              </a:pathLst>
            </a:custGeom>
            <a:noFill/>
            <a:ln w="102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195;p80">
              <a:extLst>
                <a:ext uri="{FF2B5EF4-FFF2-40B4-BE49-F238E27FC236}">
                  <a16:creationId xmlns:a16="http://schemas.microsoft.com/office/drawing/2014/main" id="{295DB199-0A5C-7F0F-D6ED-B18432D24676}"/>
                </a:ext>
              </a:extLst>
            </p:cNvPr>
            <p:cNvSpPr/>
            <p:nvPr/>
          </p:nvSpPr>
          <p:spPr>
            <a:xfrm>
              <a:off x="4681375" y="4160575"/>
              <a:ext cx="25" cy="103825"/>
            </a:xfrm>
            <a:custGeom>
              <a:avLst/>
              <a:gdLst/>
              <a:ahLst/>
              <a:cxnLst/>
              <a:rect l="l" t="t" r="r" b="b"/>
              <a:pathLst>
                <a:path w="1" h="4153" fill="none" extrusionOk="0">
                  <a:moveTo>
                    <a:pt x="0" y="0"/>
                  </a:moveTo>
                  <a:lnTo>
                    <a:pt x="0" y="4152"/>
                  </a:lnTo>
                </a:path>
              </a:pathLst>
            </a:custGeom>
            <a:solidFill>
              <a:schemeClr val="accent6"/>
            </a:solidFill>
            <a:ln w="1025" cap="rnd" cmpd="sng">
              <a:solidFill>
                <a:schemeClr val="accent6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196;p80">
              <a:extLst>
                <a:ext uri="{FF2B5EF4-FFF2-40B4-BE49-F238E27FC236}">
                  <a16:creationId xmlns:a16="http://schemas.microsoft.com/office/drawing/2014/main" id="{6FA5BF6D-207D-5344-D9CB-7FFC348485AA}"/>
                </a:ext>
              </a:extLst>
            </p:cNvPr>
            <p:cNvSpPr/>
            <p:nvPr/>
          </p:nvSpPr>
          <p:spPr>
            <a:xfrm>
              <a:off x="2927850" y="3948125"/>
              <a:ext cx="22825" cy="92025"/>
            </a:xfrm>
            <a:custGeom>
              <a:avLst/>
              <a:gdLst/>
              <a:ahLst/>
              <a:cxnLst/>
              <a:rect l="l" t="t" r="r" b="b"/>
              <a:pathLst>
                <a:path w="913" h="3681" extrusionOk="0">
                  <a:moveTo>
                    <a:pt x="0" y="0"/>
                  </a:moveTo>
                  <a:lnTo>
                    <a:pt x="0" y="3680"/>
                  </a:lnTo>
                  <a:lnTo>
                    <a:pt x="913" y="3680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197;p80">
              <a:extLst>
                <a:ext uri="{FF2B5EF4-FFF2-40B4-BE49-F238E27FC236}">
                  <a16:creationId xmlns:a16="http://schemas.microsoft.com/office/drawing/2014/main" id="{95D0242D-CAC2-D261-2C36-39ED6BCF4E37}"/>
                </a:ext>
              </a:extLst>
            </p:cNvPr>
            <p:cNvSpPr/>
            <p:nvPr/>
          </p:nvSpPr>
          <p:spPr>
            <a:xfrm>
              <a:off x="2939375" y="3931700"/>
              <a:ext cx="25" cy="2310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1" y="924"/>
                  </a:moveTo>
                  <a:lnTo>
                    <a:pt x="1" y="1"/>
                  </a:lnTo>
                </a:path>
              </a:pathLst>
            </a:custGeom>
            <a:noFill/>
            <a:ln w="775" cap="rnd" cmpd="sng">
              <a:solidFill>
                <a:srgbClr val="FF8A8A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198;p80">
              <a:extLst>
                <a:ext uri="{FF2B5EF4-FFF2-40B4-BE49-F238E27FC236}">
                  <a16:creationId xmlns:a16="http://schemas.microsoft.com/office/drawing/2014/main" id="{792CB7F7-33A7-DD28-6D5F-CCCD52E68A2E}"/>
                </a:ext>
              </a:extLst>
            </p:cNvPr>
            <p:cNvSpPr/>
            <p:nvPr/>
          </p:nvSpPr>
          <p:spPr>
            <a:xfrm>
              <a:off x="2939375" y="4021675"/>
              <a:ext cx="25" cy="94850"/>
            </a:xfrm>
            <a:custGeom>
              <a:avLst/>
              <a:gdLst/>
              <a:ahLst/>
              <a:cxnLst/>
              <a:rect l="l" t="t" r="r" b="b"/>
              <a:pathLst>
                <a:path w="1" h="3794" fill="none" extrusionOk="0">
                  <a:moveTo>
                    <a:pt x="1" y="0"/>
                  </a:moveTo>
                  <a:lnTo>
                    <a:pt x="1" y="3793"/>
                  </a:lnTo>
                </a:path>
              </a:pathLst>
            </a:custGeom>
            <a:noFill/>
            <a:ln w="775" cap="rnd" cmpd="sng">
              <a:solidFill>
                <a:schemeClr val="lt2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71"/>
          <p:cNvSpPr txBox="1">
            <a:spLocks noGrp="1"/>
          </p:cNvSpPr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Future Work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A9518-EEFB-FB3F-744E-835F9235C11C}"/>
              </a:ext>
            </a:extLst>
          </p:cNvPr>
          <p:cNvSpPr txBox="1"/>
          <p:nvPr/>
        </p:nvSpPr>
        <p:spPr>
          <a:xfrm>
            <a:off x="191193" y="798022"/>
            <a:ext cx="38404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Why exactly is that North Dakota and D.C. have such high number of loans per capita?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What is the spatial lag between median income and initial approval amount?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Time-series analysis shows two batches in which PPP was given out. What is the qualitative relation between the two?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23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References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706" name="Google Shape;3706;p79"/>
          <p:cNvSpPr txBox="1">
            <a:spLocks noGrp="1"/>
          </p:cNvSpPr>
          <p:nvPr>
            <p:ph type="subTitle" idx="1"/>
          </p:nvPr>
        </p:nvSpPr>
        <p:spPr>
          <a:xfrm>
            <a:off x="267726" y="1174649"/>
            <a:ext cx="8618579" cy="3887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uFill>
                  <a:noFill/>
                </a:u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Atkins R., Cook L., Seamans R. </a:t>
            </a:r>
            <a:r>
              <a:rPr lang="en-US" i="1" dirty="0">
                <a:uFill>
                  <a:noFill/>
                </a:u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Discrimination in lending? Evidence from the Paycheck Protection Program</a:t>
            </a:r>
            <a:r>
              <a:rPr lang="en-US" dirty="0">
                <a:uFill>
                  <a:noFill/>
                </a:u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Small Bus Econ (2022) 58:843–865 </a:t>
            </a:r>
            <a:b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</a:b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Demko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I., 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Sant’Ana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A., </a:t>
            </a:r>
            <a:r>
              <a:rPr lang="en-US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Impact of Race and Gender on the SBA Paycheck Protection Program (PPP) Loan Amounts. 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Available at SSRN: https://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ssrn.com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/abstract=3864218 or http://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dx.doi.org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/10.2139/ssrn.3864218</a:t>
            </a:r>
            <a:b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</a:b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Kramer-Mills C., Landau R., 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Scally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J. </a:t>
            </a:r>
            <a:r>
              <a:rPr lang="en-US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 State of Low-Income America: Credit Access &amp; Debt Payment.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Federal Reserve Bank of New York. 2020.</a:t>
            </a:r>
            <a:b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</a:b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M. E. Schweitzer and G. 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Borawski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</a:t>
            </a:r>
            <a:r>
              <a:rPr lang="en-US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 Well Did PPP Loans Reach Low- and Moderate-Income Communities?, 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Economic Commentary, no. 2021–13, May 2021, 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doi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 10.26509/frbc-ec-202113.</a:t>
            </a:r>
          </a:p>
          <a:p>
            <a:pPr>
              <a:buFont typeface="+mj-lt"/>
              <a:buAutoNum type="arabicPeriod"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Scikit-learn: Machine Learning in Python, 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Pedregosa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 et al., JMLR 12, pp. 2825-2830, 2011.</a:t>
            </a:r>
          </a:p>
          <a:p>
            <a:pPr>
              <a:buFont typeface="+mj-lt"/>
              <a:buAutoNum type="arabicPeriod"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“NAICS Code Description,” NAICS Association. https://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www.naics.com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/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naics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-code-description/ (accessed Jun. 16, 2022).</a:t>
            </a:r>
          </a:p>
          <a:p>
            <a:pPr>
              <a:buFont typeface="+mj-lt"/>
              <a:buAutoNum type="arabicPeriod"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“Median Personal, Family, and Household Income Data.” https://</a:t>
            </a:r>
            <a:r>
              <a:rPr lang="en-US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www.kaggle.com</a:t>
            </a: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/census/median-personal,-family,-and-household-income-data (accessed Jun. 16, 2022).</a:t>
            </a:r>
          </a:p>
          <a:p>
            <a:pPr>
              <a:buFont typeface="+mj-lt"/>
              <a:buAutoNum type="arabicPeriod"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buFont typeface="+mj-lt"/>
              <a:buAutoNum type="arabicPeriod"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114300" indent="0">
              <a:buNone/>
            </a:pPr>
            <a:endParaRPr lang="en-US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299" y="1973225"/>
            <a:ext cx="40626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INTRODUCTION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4815299" y="2658601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What is the Paycheck Protection Plan and why was is created?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grpSp>
        <p:nvGrpSpPr>
          <p:cNvPr id="254" name="Google Shape;1135;p45">
            <a:extLst>
              <a:ext uri="{FF2B5EF4-FFF2-40B4-BE49-F238E27FC236}">
                <a16:creationId xmlns:a16="http://schemas.microsoft.com/office/drawing/2014/main" id="{5F6809EB-B8D6-1E4C-55C5-9E072050F73C}"/>
              </a:ext>
            </a:extLst>
          </p:cNvPr>
          <p:cNvGrpSpPr/>
          <p:nvPr/>
        </p:nvGrpSpPr>
        <p:grpSpPr>
          <a:xfrm>
            <a:off x="1172981" y="956568"/>
            <a:ext cx="2378082" cy="3178713"/>
            <a:chOff x="5593226" y="692187"/>
            <a:chExt cx="2812302" cy="3759121"/>
          </a:xfrm>
        </p:grpSpPr>
        <p:sp>
          <p:nvSpPr>
            <p:cNvPr id="255" name="Google Shape;1136;p45">
              <a:extLst>
                <a:ext uri="{FF2B5EF4-FFF2-40B4-BE49-F238E27FC236}">
                  <a16:creationId xmlns:a16="http://schemas.microsoft.com/office/drawing/2014/main" id="{D9B5FFE6-EE74-64C5-9C43-883EE9E9F38B}"/>
                </a:ext>
              </a:extLst>
            </p:cNvPr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37;p45">
              <a:extLst>
                <a:ext uri="{FF2B5EF4-FFF2-40B4-BE49-F238E27FC236}">
                  <a16:creationId xmlns:a16="http://schemas.microsoft.com/office/drawing/2014/main" id="{79D05938-2CCF-8506-8201-82F2CFF01B0D}"/>
                </a:ext>
              </a:extLst>
            </p:cNvPr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38;p45">
              <a:extLst>
                <a:ext uri="{FF2B5EF4-FFF2-40B4-BE49-F238E27FC236}">
                  <a16:creationId xmlns:a16="http://schemas.microsoft.com/office/drawing/2014/main" id="{6DB05660-1C5A-20FA-C49F-78C73B2A53AA}"/>
                </a:ext>
              </a:extLst>
            </p:cNvPr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39;p45">
              <a:extLst>
                <a:ext uri="{FF2B5EF4-FFF2-40B4-BE49-F238E27FC236}">
                  <a16:creationId xmlns:a16="http://schemas.microsoft.com/office/drawing/2014/main" id="{369EA742-BEF5-BA75-AB8A-6394EF2CD468}"/>
                </a:ext>
              </a:extLst>
            </p:cNvPr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40;p45">
              <a:extLst>
                <a:ext uri="{FF2B5EF4-FFF2-40B4-BE49-F238E27FC236}">
                  <a16:creationId xmlns:a16="http://schemas.microsoft.com/office/drawing/2014/main" id="{2D5CD230-CE71-F2A5-D41A-E55EB1D68912}"/>
                </a:ext>
              </a:extLst>
            </p:cNvPr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41;p45">
              <a:extLst>
                <a:ext uri="{FF2B5EF4-FFF2-40B4-BE49-F238E27FC236}">
                  <a16:creationId xmlns:a16="http://schemas.microsoft.com/office/drawing/2014/main" id="{A7AD13E4-A6D1-5745-62CF-C5C857E4355E}"/>
                </a:ext>
              </a:extLst>
            </p:cNvPr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42;p45">
              <a:extLst>
                <a:ext uri="{FF2B5EF4-FFF2-40B4-BE49-F238E27FC236}">
                  <a16:creationId xmlns:a16="http://schemas.microsoft.com/office/drawing/2014/main" id="{0863E61F-D60D-FC7D-AC00-7751FDD05E9D}"/>
                </a:ext>
              </a:extLst>
            </p:cNvPr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43;p45">
              <a:extLst>
                <a:ext uri="{FF2B5EF4-FFF2-40B4-BE49-F238E27FC236}">
                  <a16:creationId xmlns:a16="http://schemas.microsoft.com/office/drawing/2014/main" id="{EF4AF2D3-AF4C-1BA2-2070-9D7030FBAA50}"/>
                </a:ext>
              </a:extLst>
            </p:cNvPr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44;p45">
              <a:extLst>
                <a:ext uri="{FF2B5EF4-FFF2-40B4-BE49-F238E27FC236}">
                  <a16:creationId xmlns:a16="http://schemas.microsoft.com/office/drawing/2014/main" id="{94FBE209-5D7B-4AA3-852D-65972635A8A3}"/>
                </a:ext>
              </a:extLst>
            </p:cNvPr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45;p45">
              <a:extLst>
                <a:ext uri="{FF2B5EF4-FFF2-40B4-BE49-F238E27FC236}">
                  <a16:creationId xmlns:a16="http://schemas.microsoft.com/office/drawing/2014/main" id="{D95C40BF-BFE1-5AC1-B90D-284FF6399A30}"/>
                </a:ext>
              </a:extLst>
            </p:cNvPr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46;p45">
              <a:extLst>
                <a:ext uri="{FF2B5EF4-FFF2-40B4-BE49-F238E27FC236}">
                  <a16:creationId xmlns:a16="http://schemas.microsoft.com/office/drawing/2014/main" id="{F9383C6B-274D-C717-2385-5CBA7AFE1738}"/>
                </a:ext>
              </a:extLst>
            </p:cNvPr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47;p45">
              <a:extLst>
                <a:ext uri="{FF2B5EF4-FFF2-40B4-BE49-F238E27FC236}">
                  <a16:creationId xmlns:a16="http://schemas.microsoft.com/office/drawing/2014/main" id="{D31FD10F-3705-42AB-2D41-D6049552C3AB}"/>
                </a:ext>
              </a:extLst>
            </p:cNvPr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48;p45">
              <a:extLst>
                <a:ext uri="{FF2B5EF4-FFF2-40B4-BE49-F238E27FC236}">
                  <a16:creationId xmlns:a16="http://schemas.microsoft.com/office/drawing/2014/main" id="{8C66D110-1AEB-4929-451B-F7F7F7C4A3CF}"/>
                </a:ext>
              </a:extLst>
            </p:cNvPr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49;p45">
              <a:extLst>
                <a:ext uri="{FF2B5EF4-FFF2-40B4-BE49-F238E27FC236}">
                  <a16:creationId xmlns:a16="http://schemas.microsoft.com/office/drawing/2014/main" id="{82B065CE-0FBF-B4C8-33D9-35B600753199}"/>
                </a:ext>
              </a:extLst>
            </p:cNvPr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50;p45">
              <a:extLst>
                <a:ext uri="{FF2B5EF4-FFF2-40B4-BE49-F238E27FC236}">
                  <a16:creationId xmlns:a16="http://schemas.microsoft.com/office/drawing/2014/main" id="{5CB65750-BF3F-65BD-E6D0-F96ABC57BA76}"/>
                </a:ext>
              </a:extLst>
            </p:cNvPr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51;p45">
              <a:extLst>
                <a:ext uri="{FF2B5EF4-FFF2-40B4-BE49-F238E27FC236}">
                  <a16:creationId xmlns:a16="http://schemas.microsoft.com/office/drawing/2014/main" id="{E235818F-2FCC-0A2A-2812-4B1EB700401E}"/>
                </a:ext>
              </a:extLst>
            </p:cNvPr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52;p45">
              <a:extLst>
                <a:ext uri="{FF2B5EF4-FFF2-40B4-BE49-F238E27FC236}">
                  <a16:creationId xmlns:a16="http://schemas.microsoft.com/office/drawing/2014/main" id="{FAE198E4-71E7-3FE5-00F9-AEECBCCD574D}"/>
                </a:ext>
              </a:extLst>
            </p:cNvPr>
            <p:cNvSpPr/>
            <p:nvPr/>
          </p:nvSpPr>
          <p:spPr>
            <a:xfrm flipH="1">
              <a:off x="6248229" y="692187"/>
              <a:ext cx="358446" cy="162652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53;p45">
              <a:extLst>
                <a:ext uri="{FF2B5EF4-FFF2-40B4-BE49-F238E27FC236}">
                  <a16:creationId xmlns:a16="http://schemas.microsoft.com/office/drawing/2014/main" id="{B1F319F4-76D2-4817-402E-9BAA3AA6411E}"/>
                </a:ext>
              </a:extLst>
            </p:cNvPr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54;p45">
              <a:extLst>
                <a:ext uri="{FF2B5EF4-FFF2-40B4-BE49-F238E27FC236}">
                  <a16:creationId xmlns:a16="http://schemas.microsoft.com/office/drawing/2014/main" id="{64769C71-E8A5-F443-6B47-1BE56A4670CF}"/>
                </a:ext>
              </a:extLst>
            </p:cNvPr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55;p45">
              <a:extLst>
                <a:ext uri="{FF2B5EF4-FFF2-40B4-BE49-F238E27FC236}">
                  <a16:creationId xmlns:a16="http://schemas.microsoft.com/office/drawing/2014/main" id="{6BDA9D36-DD7D-C7A9-3B43-8A09E1228F31}"/>
                </a:ext>
              </a:extLst>
            </p:cNvPr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56;p45">
              <a:extLst>
                <a:ext uri="{FF2B5EF4-FFF2-40B4-BE49-F238E27FC236}">
                  <a16:creationId xmlns:a16="http://schemas.microsoft.com/office/drawing/2014/main" id="{43D8772A-7003-1B42-FF2F-CDDD04A0CFF9}"/>
                </a:ext>
              </a:extLst>
            </p:cNvPr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57;p45">
              <a:extLst>
                <a:ext uri="{FF2B5EF4-FFF2-40B4-BE49-F238E27FC236}">
                  <a16:creationId xmlns:a16="http://schemas.microsoft.com/office/drawing/2014/main" id="{3C844AEC-55C1-D75D-A680-44EB70487E12}"/>
                </a:ext>
              </a:extLst>
            </p:cNvPr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58;p45">
              <a:extLst>
                <a:ext uri="{FF2B5EF4-FFF2-40B4-BE49-F238E27FC236}">
                  <a16:creationId xmlns:a16="http://schemas.microsoft.com/office/drawing/2014/main" id="{79599E7B-AC46-5052-3CD4-553F74C8D25E}"/>
                </a:ext>
              </a:extLst>
            </p:cNvPr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59;p45">
              <a:extLst>
                <a:ext uri="{FF2B5EF4-FFF2-40B4-BE49-F238E27FC236}">
                  <a16:creationId xmlns:a16="http://schemas.microsoft.com/office/drawing/2014/main" id="{42146752-5C04-E904-79EB-6FB4479A4EE5}"/>
                </a:ext>
              </a:extLst>
            </p:cNvPr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60;p45">
              <a:extLst>
                <a:ext uri="{FF2B5EF4-FFF2-40B4-BE49-F238E27FC236}">
                  <a16:creationId xmlns:a16="http://schemas.microsoft.com/office/drawing/2014/main" id="{8302A36B-A38D-8297-9931-D743F9005B9A}"/>
                </a:ext>
              </a:extLst>
            </p:cNvPr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61;p45">
              <a:extLst>
                <a:ext uri="{FF2B5EF4-FFF2-40B4-BE49-F238E27FC236}">
                  <a16:creationId xmlns:a16="http://schemas.microsoft.com/office/drawing/2014/main" id="{13BF84E4-FEAE-5390-5223-A5B841AF58EB}"/>
                </a:ext>
              </a:extLst>
            </p:cNvPr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62;p45">
              <a:extLst>
                <a:ext uri="{FF2B5EF4-FFF2-40B4-BE49-F238E27FC236}">
                  <a16:creationId xmlns:a16="http://schemas.microsoft.com/office/drawing/2014/main" id="{343357F3-622F-863A-548A-3C434E4CEB90}"/>
                </a:ext>
              </a:extLst>
            </p:cNvPr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3;p45">
              <a:extLst>
                <a:ext uri="{FF2B5EF4-FFF2-40B4-BE49-F238E27FC236}">
                  <a16:creationId xmlns:a16="http://schemas.microsoft.com/office/drawing/2014/main" id="{45F87062-85D4-D83D-E00F-4863FFBA4F17}"/>
                </a:ext>
              </a:extLst>
            </p:cNvPr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64;p45">
              <a:extLst>
                <a:ext uri="{FF2B5EF4-FFF2-40B4-BE49-F238E27FC236}">
                  <a16:creationId xmlns:a16="http://schemas.microsoft.com/office/drawing/2014/main" id="{2F34BD41-1CF1-3D67-9DC6-8F2944188770}"/>
                </a:ext>
              </a:extLst>
            </p:cNvPr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What is the PPP?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4815300" y="3215554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And why was it given?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E0F21-1749-38C9-F007-594D38BD4BE6}"/>
              </a:ext>
            </a:extLst>
          </p:cNvPr>
          <p:cNvSpPr txBox="1"/>
          <p:nvPr/>
        </p:nvSpPr>
        <p:spPr>
          <a:xfrm>
            <a:off x="253093" y="1151164"/>
            <a:ext cx="431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In 2020 during the pandemic, many businesses were shut-down resulting in loss of income.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021F9-5F7C-FC17-2684-AE16790FEA59}"/>
              </a:ext>
            </a:extLst>
          </p:cNvPr>
          <p:cNvSpPr txBox="1"/>
          <p:nvPr/>
        </p:nvSpPr>
        <p:spPr>
          <a:xfrm>
            <a:off x="326572" y="3190750"/>
            <a:ext cx="372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 Paycheck Protection Program, PPP, was an approximately $900 billion dollar bill to help small businesses, and solo entrepreneurs to meet payroll.</a:t>
            </a:r>
          </a:p>
        </p:txBody>
      </p:sp>
    </p:spTree>
    <p:extLst>
      <p:ext uri="{BB962C8B-B14F-4D97-AF65-F5344CB8AC3E}">
        <p14:creationId xmlns:p14="http://schemas.microsoft.com/office/powerpoint/2010/main" val="317062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6"/>
          <p:cNvSpPr txBox="1">
            <a:spLocks noGrp="1"/>
          </p:cNvSpPr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MOTIVATION AND HYPOTHESIS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978" name="Google Shape;2978;p66"/>
          <p:cNvSpPr/>
          <p:nvPr/>
        </p:nvSpPr>
        <p:spPr>
          <a:xfrm flipH="1">
            <a:off x="3111977" y="1214142"/>
            <a:ext cx="96151" cy="81703"/>
          </a:xfrm>
          <a:custGeom>
            <a:avLst/>
            <a:gdLst/>
            <a:ahLst/>
            <a:cxnLst/>
            <a:rect l="l" t="t" r="r" b="b"/>
            <a:pathLst>
              <a:path w="945" h="803" extrusionOk="0">
                <a:moveTo>
                  <a:pt x="534" y="0"/>
                </a:moveTo>
                <a:cubicBezTo>
                  <a:pt x="185" y="0"/>
                  <a:pt x="1" y="410"/>
                  <a:pt x="226" y="666"/>
                </a:cubicBezTo>
                <a:cubicBezTo>
                  <a:pt x="309" y="760"/>
                  <a:pt x="418" y="803"/>
                  <a:pt x="526" y="803"/>
                </a:cubicBezTo>
                <a:cubicBezTo>
                  <a:pt x="714" y="803"/>
                  <a:pt x="898" y="672"/>
                  <a:pt x="924" y="451"/>
                </a:cubicBezTo>
                <a:cubicBezTo>
                  <a:pt x="944" y="215"/>
                  <a:pt x="760" y="21"/>
                  <a:pt x="534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66"/>
          <p:cNvSpPr/>
          <p:nvPr/>
        </p:nvSpPr>
        <p:spPr>
          <a:xfrm flipH="1">
            <a:off x="2766751" y="1214142"/>
            <a:ext cx="96050" cy="81703"/>
          </a:xfrm>
          <a:custGeom>
            <a:avLst/>
            <a:gdLst/>
            <a:ahLst/>
            <a:cxnLst/>
            <a:rect l="l" t="t" r="r" b="b"/>
            <a:pathLst>
              <a:path w="944" h="803" extrusionOk="0">
                <a:moveTo>
                  <a:pt x="533" y="0"/>
                </a:moveTo>
                <a:cubicBezTo>
                  <a:pt x="185" y="0"/>
                  <a:pt x="0" y="410"/>
                  <a:pt x="226" y="666"/>
                </a:cubicBezTo>
                <a:cubicBezTo>
                  <a:pt x="312" y="760"/>
                  <a:pt x="422" y="803"/>
                  <a:pt x="531" y="803"/>
                </a:cubicBezTo>
                <a:cubicBezTo>
                  <a:pt x="719" y="803"/>
                  <a:pt x="900" y="672"/>
                  <a:pt x="933" y="451"/>
                </a:cubicBezTo>
                <a:cubicBezTo>
                  <a:pt x="943" y="215"/>
                  <a:pt x="769" y="21"/>
                  <a:pt x="533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0" name="Google Shape;2980;p66"/>
          <p:cNvGrpSpPr/>
          <p:nvPr/>
        </p:nvGrpSpPr>
        <p:grpSpPr>
          <a:xfrm>
            <a:off x="991475" y="307619"/>
            <a:ext cx="2440903" cy="4400849"/>
            <a:chOff x="991475" y="307619"/>
            <a:chExt cx="2440903" cy="4400849"/>
          </a:xfrm>
        </p:grpSpPr>
        <p:sp>
          <p:nvSpPr>
            <p:cNvPr id="2981" name="Google Shape;2981;p66"/>
            <p:cNvSpPr/>
            <p:nvPr/>
          </p:nvSpPr>
          <p:spPr>
            <a:xfrm flipH="1">
              <a:off x="1389910" y="2113695"/>
              <a:ext cx="802279" cy="535497"/>
            </a:xfrm>
            <a:custGeom>
              <a:avLst/>
              <a:gdLst/>
              <a:ahLst/>
              <a:cxnLst/>
              <a:rect l="l" t="t" r="r" b="b"/>
              <a:pathLst>
                <a:path w="7885" h="5263" extrusionOk="0">
                  <a:moveTo>
                    <a:pt x="6688" y="0"/>
                  </a:moveTo>
                  <a:cubicBezTo>
                    <a:pt x="6313" y="0"/>
                    <a:pt x="5948" y="195"/>
                    <a:pt x="5752" y="539"/>
                  </a:cubicBezTo>
                  <a:lnTo>
                    <a:pt x="4224" y="3030"/>
                  </a:lnTo>
                  <a:lnTo>
                    <a:pt x="267" y="1677"/>
                  </a:lnTo>
                  <a:lnTo>
                    <a:pt x="1" y="2794"/>
                  </a:lnTo>
                  <a:cubicBezTo>
                    <a:pt x="1" y="2794"/>
                    <a:pt x="2815" y="5263"/>
                    <a:pt x="4589" y="5263"/>
                  </a:cubicBezTo>
                  <a:cubicBezTo>
                    <a:pt x="4698" y="5263"/>
                    <a:pt x="4802" y="5254"/>
                    <a:pt x="4901" y="5234"/>
                  </a:cubicBezTo>
                  <a:cubicBezTo>
                    <a:pt x="6101" y="4988"/>
                    <a:pt x="7095" y="2702"/>
                    <a:pt x="7648" y="1441"/>
                  </a:cubicBezTo>
                  <a:cubicBezTo>
                    <a:pt x="7884" y="908"/>
                    <a:pt x="7669" y="293"/>
                    <a:pt x="7156" y="27"/>
                  </a:cubicBezTo>
                  <a:lnTo>
                    <a:pt x="7156" y="27"/>
                  </a:lnTo>
                  <a:lnTo>
                    <a:pt x="7197" y="129"/>
                  </a:lnTo>
                  <a:cubicBezTo>
                    <a:pt x="7036" y="42"/>
                    <a:pt x="6861" y="0"/>
                    <a:pt x="6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6"/>
            <p:cNvSpPr/>
            <p:nvPr/>
          </p:nvSpPr>
          <p:spPr>
            <a:xfrm flipH="1">
              <a:off x="2059611" y="1747148"/>
              <a:ext cx="319284" cy="631140"/>
            </a:xfrm>
            <a:custGeom>
              <a:avLst/>
              <a:gdLst/>
              <a:ahLst/>
              <a:cxnLst/>
              <a:rect l="l" t="t" r="r" b="b"/>
              <a:pathLst>
                <a:path w="3138" h="6203" extrusionOk="0">
                  <a:moveTo>
                    <a:pt x="831" y="0"/>
                  </a:moveTo>
                  <a:lnTo>
                    <a:pt x="1" y="328"/>
                  </a:lnTo>
                  <a:lnTo>
                    <a:pt x="2307" y="6202"/>
                  </a:lnTo>
                  <a:lnTo>
                    <a:pt x="3138" y="5874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6"/>
            <p:cNvSpPr/>
            <p:nvPr/>
          </p:nvSpPr>
          <p:spPr>
            <a:xfrm flipH="1">
              <a:off x="1860389" y="1888171"/>
              <a:ext cx="484013" cy="928344"/>
            </a:xfrm>
            <a:custGeom>
              <a:avLst/>
              <a:gdLst/>
              <a:ahLst/>
              <a:cxnLst/>
              <a:rect l="l" t="t" r="r" b="b"/>
              <a:pathLst>
                <a:path w="4757" h="9124" extrusionOk="0">
                  <a:moveTo>
                    <a:pt x="1085" y="1"/>
                  </a:moveTo>
                  <a:cubicBezTo>
                    <a:pt x="1017" y="1"/>
                    <a:pt x="948" y="13"/>
                    <a:pt x="882" y="39"/>
                  </a:cubicBezTo>
                  <a:lnTo>
                    <a:pt x="441" y="213"/>
                  </a:lnTo>
                  <a:cubicBezTo>
                    <a:pt x="144" y="336"/>
                    <a:pt x="0" y="665"/>
                    <a:pt x="113" y="962"/>
                  </a:cubicBezTo>
                  <a:lnTo>
                    <a:pt x="3137" y="8763"/>
                  </a:lnTo>
                  <a:cubicBezTo>
                    <a:pt x="3223" y="8982"/>
                    <a:pt x="3441" y="9124"/>
                    <a:pt x="3671" y="9124"/>
                  </a:cubicBezTo>
                  <a:cubicBezTo>
                    <a:pt x="3742" y="9124"/>
                    <a:pt x="3815" y="9110"/>
                    <a:pt x="3885" y="9081"/>
                  </a:cubicBezTo>
                  <a:lnTo>
                    <a:pt x="4316" y="8907"/>
                  </a:lnTo>
                  <a:cubicBezTo>
                    <a:pt x="4613" y="8794"/>
                    <a:pt x="4757" y="8466"/>
                    <a:pt x="4644" y="8169"/>
                  </a:cubicBezTo>
                  <a:lnTo>
                    <a:pt x="1620" y="367"/>
                  </a:lnTo>
                  <a:cubicBezTo>
                    <a:pt x="1533" y="139"/>
                    <a:pt x="1313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6"/>
            <p:cNvSpPr/>
            <p:nvPr/>
          </p:nvSpPr>
          <p:spPr>
            <a:xfrm flipH="1">
              <a:off x="2254660" y="1644892"/>
              <a:ext cx="194032" cy="164933"/>
            </a:xfrm>
            <a:custGeom>
              <a:avLst/>
              <a:gdLst/>
              <a:ahLst/>
              <a:cxnLst/>
              <a:rect l="l" t="t" r="r" b="b"/>
              <a:pathLst>
                <a:path w="1907" h="1621" extrusionOk="0">
                  <a:moveTo>
                    <a:pt x="1507" y="1"/>
                  </a:moveTo>
                  <a:lnTo>
                    <a:pt x="0" y="595"/>
                  </a:lnTo>
                  <a:lnTo>
                    <a:pt x="400" y="1620"/>
                  </a:lnTo>
                  <a:lnTo>
                    <a:pt x="1907" y="1026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6"/>
            <p:cNvSpPr/>
            <p:nvPr/>
          </p:nvSpPr>
          <p:spPr>
            <a:xfrm flipH="1">
              <a:off x="1817544" y="307619"/>
              <a:ext cx="1614835" cy="1460687"/>
            </a:xfrm>
            <a:custGeom>
              <a:avLst/>
              <a:gdLst/>
              <a:ahLst/>
              <a:cxnLst/>
              <a:rect l="l" t="t" r="r" b="b"/>
              <a:pathLst>
                <a:path w="15871" h="14356" extrusionOk="0">
                  <a:moveTo>
                    <a:pt x="7756" y="1651"/>
                  </a:moveTo>
                  <a:cubicBezTo>
                    <a:pt x="7781" y="1651"/>
                    <a:pt x="7807" y="1651"/>
                    <a:pt x="7833" y="1652"/>
                  </a:cubicBezTo>
                  <a:cubicBezTo>
                    <a:pt x="10068" y="1693"/>
                    <a:pt x="12057" y="3077"/>
                    <a:pt x="12877" y="5158"/>
                  </a:cubicBezTo>
                  <a:cubicBezTo>
                    <a:pt x="13994" y="7987"/>
                    <a:pt x="12600" y="11196"/>
                    <a:pt x="9760" y="12323"/>
                  </a:cubicBezTo>
                  <a:cubicBezTo>
                    <a:pt x="9105" y="12578"/>
                    <a:pt x="8422" y="12702"/>
                    <a:pt x="7745" y="12702"/>
                  </a:cubicBezTo>
                  <a:cubicBezTo>
                    <a:pt x="6270" y="12702"/>
                    <a:pt x="4824" y="12114"/>
                    <a:pt x="3763" y="11011"/>
                  </a:cubicBezTo>
                  <a:cubicBezTo>
                    <a:pt x="2215" y="9412"/>
                    <a:pt x="1785" y="7023"/>
                    <a:pt x="2666" y="4973"/>
                  </a:cubicBezTo>
                  <a:cubicBezTo>
                    <a:pt x="3548" y="2947"/>
                    <a:pt x="5551" y="1651"/>
                    <a:pt x="7756" y="1651"/>
                  </a:cubicBezTo>
                  <a:close/>
                  <a:moveTo>
                    <a:pt x="7737" y="0"/>
                  </a:moveTo>
                  <a:cubicBezTo>
                    <a:pt x="4886" y="0"/>
                    <a:pt x="2301" y="1701"/>
                    <a:pt x="1159" y="4317"/>
                  </a:cubicBezTo>
                  <a:cubicBezTo>
                    <a:pt x="1" y="6982"/>
                    <a:pt x="565" y="10078"/>
                    <a:pt x="2574" y="12159"/>
                  </a:cubicBezTo>
                  <a:cubicBezTo>
                    <a:pt x="3957" y="13592"/>
                    <a:pt x="5836" y="14356"/>
                    <a:pt x="7748" y="14356"/>
                  </a:cubicBezTo>
                  <a:cubicBezTo>
                    <a:pt x="8628" y="14356"/>
                    <a:pt x="9516" y="14194"/>
                    <a:pt x="10365" y="13861"/>
                  </a:cubicBezTo>
                  <a:cubicBezTo>
                    <a:pt x="14056" y="12406"/>
                    <a:pt x="15870" y="8233"/>
                    <a:pt x="14414" y="4543"/>
                  </a:cubicBezTo>
                  <a:cubicBezTo>
                    <a:pt x="13348" y="1847"/>
                    <a:pt x="10765" y="53"/>
                    <a:pt x="7864" y="1"/>
                  </a:cubicBezTo>
                  <a:cubicBezTo>
                    <a:pt x="7821" y="1"/>
                    <a:pt x="7779" y="0"/>
                    <a:pt x="77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6"/>
            <p:cNvSpPr/>
            <p:nvPr/>
          </p:nvSpPr>
          <p:spPr>
            <a:xfrm flipH="1">
              <a:off x="2042916" y="475605"/>
              <a:ext cx="1204792" cy="1124513"/>
            </a:xfrm>
            <a:custGeom>
              <a:avLst/>
              <a:gdLst/>
              <a:ahLst/>
              <a:cxnLst/>
              <a:rect l="l" t="t" r="r" b="b"/>
              <a:pathLst>
                <a:path w="11841" h="11052" extrusionOk="0">
                  <a:moveTo>
                    <a:pt x="5918" y="1"/>
                  </a:moveTo>
                  <a:cubicBezTo>
                    <a:pt x="3224" y="1"/>
                    <a:pt x="871" y="1960"/>
                    <a:pt x="462" y="4706"/>
                  </a:cubicBezTo>
                  <a:cubicBezTo>
                    <a:pt x="0" y="7720"/>
                    <a:pt x="2081" y="10529"/>
                    <a:pt x="5095" y="10990"/>
                  </a:cubicBezTo>
                  <a:cubicBezTo>
                    <a:pt x="5373" y="11032"/>
                    <a:pt x="5648" y="11052"/>
                    <a:pt x="5920" y="11052"/>
                  </a:cubicBezTo>
                  <a:cubicBezTo>
                    <a:pt x="8615" y="11052"/>
                    <a:pt x="10970" y="9084"/>
                    <a:pt x="11380" y="6346"/>
                  </a:cubicBezTo>
                  <a:cubicBezTo>
                    <a:pt x="11841" y="3332"/>
                    <a:pt x="9760" y="513"/>
                    <a:pt x="6746" y="62"/>
                  </a:cubicBezTo>
                  <a:cubicBezTo>
                    <a:pt x="6467" y="21"/>
                    <a:pt x="6191" y="1"/>
                    <a:pt x="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6"/>
            <p:cNvSpPr/>
            <p:nvPr/>
          </p:nvSpPr>
          <p:spPr>
            <a:xfrm flipH="1">
              <a:off x="1103089" y="2086884"/>
              <a:ext cx="563376" cy="961005"/>
            </a:xfrm>
            <a:custGeom>
              <a:avLst/>
              <a:gdLst/>
              <a:ahLst/>
              <a:cxnLst/>
              <a:rect l="l" t="t" r="r" b="b"/>
              <a:pathLst>
                <a:path w="5537" h="9445" extrusionOk="0">
                  <a:moveTo>
                    <a:pt x="2412" y="1"/>
                  </a:moveTo>
                  <a:cubicBezTo>
                    <a:pt x="1857" y="1"/>
                    <a:pt x="1549" y="280"/>
                    <a:pt x="1549" y="280"/>
                  </a:cubicBezTo>
                  <a:cubicBezTo>
                    <a:pt x="1549" y="280"/>
                    <a:pt x="185" y="547"/>
                    <a:pt x="113" y="3519"/>
                  </a:cubicBezTo>
                  <a:cubicBezTo>
                    <a:pt x="52" y="5765"/>
                    <a:pt x="1" y="9445"/>
                    <a:pt x="1" y="9445"/>
                  </a:cubicBezTo>
                  <a:lnTo>
                    <a:pt x="4891" y="9445"/>
                  </a:lnTo>
                  <a:cubicBezTo>
                    <a:pt x="4891" y="9445"/>
                    <a:pt x="5536" y="1982"/>
                    <a:pt x="4152" y="793"/>
                  </a:cubicBezTo>
                  <a:cubicBezTo>
                    <a:pt x="3439" y="174"/>
                    <a:pt x="2849" y="1"/>
                    <a:pt x="2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6"/>
            <p:cNvSpPr/>
            <p:nvPr/>
          </p:nvSpPr>
          <p:spPr>
            <a:xfrm flipH="1">
              <a:off x="1363868" y="1749183"/>
              <a:ext cx="303615" cy="402717"/>
            </a:xfrm>
            <a:custGeom>
              <a:avLst/>
              <a:gdLst/>
              <a:ahLst/>
              <a:cxnLst/>
              <a:rect l="l" t="t" r="r" b="b"/>
              <a:pathLst>
                <a:path w="2984" h="3958" extrusionOk="0">
                  <a:moveTo>
                    <a:pt x="298" y="1"/>
                  </a:moveTo>
                  <a:cubicBezTo>
                    <a:pt x="298" y="1"/>
                    <a:pt x="0" y="2051"/>
                    <a:pt x="339" y="2533"/>
                  </a:cubicBezTo>
                  <a:cubicBezTo>
                    <a:pt x="677" y="3025"/>
                    <a:pt x="1518" y="3066"/>
                    <a:pt x="1518" y="3066"/>
                  </a:cubicBezTo>
                  <a:lnTo>
                    <a:pt x="1559" y="3958"/>
                  </a:lnTo>
                  <a:lnTo>
                    <a:pt x="2748" y="3548"/>
                  </a:lnTo>
                  <a:lnTo>
                    <a:pt x="2789" y="2533"/>
                  </a:lnTo>
                  <a:lnTo>
                    <a:pt x="2984" y="7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6"/>
            <p:cNvSpPr/>
            <p:nvPr/>
          </p:nvSpPr>
          <p:spPr>
            <a:xfrm flipH="1">
              <a:off x="1276263" y="1660764"/>
              <a:ext cx="417266" cy="331595"/>
            </a:xfrm>
            <a:custGeom>
              <a:avLst/>
              <a:gdLst/>
              <a:ahLst/>
              <a:cxnLst/>
              <a:rect l="l" t="t" r="r" b="b"/>
              <a:pathLst>
                <a:path w="4101" h="3259" extrusionOk="0">
                  <a:moveTo>
                    <a:pt x="1771" y="0"/>
                  </a:moveTo>
                  <a:cubicBezTo>
                    <a:pt x="1023" y="0"/>
                    <a:pt x="215" y="60"/>
                    <a:pt x="215" y="60"/>
                  </a:cubicBezTo>
                  <a:cubicBezTo>
                    <a:pt x="215" y="60"/>
                    <a:pt x="0" y="439"/>
                    <a:pt x="564" y="870"/>
                  </a:cubicBezTo>
                  <a:lnTo>
                    <a:pt x="2061" y="911"/>
                  </a:lnTo>
                  <a:cubicBezTo>
                    <a:pt x="1938" y="1249"/>
                    <a:pt x="1938" y="1618"/>
                    <a:pt x="2081" y="1956"/>
                  </a:cubicBezTo>
                  <a:cubicBezTo>
                    <a:pt x="2163" y="2120"/>
                    <a:pt x="2286" y="2264"/>
                    <a:pt x="2440" y="2377"/>
                  </a:cubicBezTo>
                  <a:cubicBezTo>
                    <a:pt x="2440" y="2377"/>
                    <a:pt x="2519" y="1905"/>
                    <a:pt x="2801" y="1905"/>
                  </a:cubicBezTo>
                  <a:cubicBezTo>
                    <a:pt x="2807" y="1905"/>
                    <a:pt x="2813" y="1905"/>
                    <a:pt x="2819" y="1905"/>
                  </a:cubicBezTo>
                  <a:cubicBezTo>
                    <a:pt x="3014" y="1926"/>
                    <a:pt x="3096" y="2295"/>
                    <a:pt x="2973" y="2592"/>
                  </a:cubicBezTo>
                  <a:cubicBezTo>
                    <a:pt x="2935" y="2743"/>
                    <a:pt x="2802" y="2851"/>
                    <a:pt x="2653" y="2851"/>
                  </a:cubicBezTo>
                  <a:cubicBezTo>
                    <a:pt x="2640" y="2851"/>
                    <a:pt x="2627" y="2850"/>
                    <a:pt x="2614" y="2848"/>
                  </a:cubicBezTo>
                  <a:lnTo>
                    <a:pt x="2614" y="2848"/>
                  </a:lnTo>
                  <a:lnTo>
                    <a:pt x="3055" y="3258"/>
                  </a:lnTo>
                  <a:cubicBezTo>
                    <a:pt x="3055" y="3258"/>
                    <a:pt x="4101" y="1331"/>
                    <a:pt x="3424" y="849"/>
                  </a:cubicBezTo>
                  <a:cubicBezTo>
                    <a:pt x="3404" y="531"/>
                    <a:pt x="3219" y="244"/>
                    <a:pt x="2922" y="111"/>
                  </a:cubicBezTo>
                  <a:cubicBezTo>
                    <a:pt x="2727" y="26"/>
                    <a:pt x="2261" y="0"/>
                    <a:pt x="1771" y="0"/>
                  </a:cubicBezTo>
                  <a:close/>
                </a:path>
              </a:pathLst>
            </a:custGeom>
            <a:solidFill>
              <a:srgbClr val="00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6"/>
            <p:cNvSpPr/>
            <p:nvPr/>
          </p:nvSpPr>
          <p:spPr>
            <a:xfrm flipH="1">
              <a:off x="1448320" y="1995362"/>
              <a:ext cx="64813" cy="85570"/>
            </a:xfrm>
            <a:custGeom>
              <a:avLst/>
              <a:gdLst/>
              <a:ahLst/>
              <a:cxnLst/>
              <a:rect l="l" t="t" r="r" b="b"/>
              <a:pathLst>
                <a:path w="637" h="841" extrusionOk="0">
                  <a:moveTo>
                    <a:pt x="626" y="0"/>
                  </a:moveTo>
                  <a:cubicBezTo>
                    <a:pt x="575" y="308"/>
                    <a:pt x="1" y="472"/>
                    <a:pt x="1" y="472"/>
                  </a:cubicBezTo>
                  <a:lnTo>
                    <a:pt x="21" y="841"/>
                  </a:lnTo>
                  <a:cubicBezTo>
                    <a:pt x="636" y="697"/>
                    <a:pt x="626" y="1"/>
                    <a:pt x="626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 flipH="1">
              <a:off x="1356543" y="2049594"/>
              <a:ext cx="165950" cy="107547"/>
            </a:xfrm>
            <a:custGeom>
              <a:avLst/>
              <a:gdLst/>
              <a:ahLst/>
              <a:cxnLst/>
              <a:rect l="l" t="t" r="r" b="b"/>
              <a:pathLst>
                <a:path w="1631" h="1057" extrusionOk="0">
                  <a:moveTo>
                    <a:pt x="1374" y="0"/>
                  </a:moveTo>
                  <a:lnTo>
                    <a:pt x="287" y="667"/>
                  </a:lnTo>
                  <a:lnTo>
                    <a:pt x="123" y="410"/>
                  </a:lnTo>
                  <a:lnTo>
                    <a:pt x="0" y="585"/>
                  </a:lnTo>
                  <a:lnTo>
                    <a:pt x="0" y="933"/>
                  </a:lnTo>
                  <a:lnTo>
                    <a:pt x="277" y="800"/>
                  </a:lnTo>
                  <a:lnTo>
                    <a:pt x="790" y="1056"/>
                  </a:lnTo>
                  <a:lnTo>
                    <a:pt x="1630" y="298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 flipH="1">
              <a:off x="1002969" y="3047791"/>
              <a:ext cx="663495" cy="1467708"/>
            </a:xfrm>
            <a:custGeom>
              <a:avLst/>
              <a:gdLst/>
              <a:ahLst/>
              <a:cxnLst/>
              <a:rect l="l" t="t" r="r" b="b"/>
              <a:pathLst>
                <a:path w="6521" h="14425" extrusionOk="0">
                  <a:moveTo>
                    <a:pt x="1" y="1"/>
                  </a:moveTo>
                  <a:lnTo>
                    <a:pt x="1128" y="14425"/>
                  </a:lnTo>
                  <a:lnTo>
                    <a:pt x="2912" y="14425"/>
                  </a:lnTo>
                  <a:lnTo>
                    <a:pt x="2912" y="6223"/>
                  </a:lnTo>
                  <a:lnTo>
                    <a:pt x="4593" y="14425"/>
                  </a:lnTo>
                  <a:lnTo>
                    <a:pt x="6521" y="14425"/>
                  </a:lnTo>
                  <a:lnTo>
                    <a:pt x="5495" y="6193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6"/>
            <p:cNvSpPr/>
            <p:nvPr/>
          </p:nvSpPr>
          <p:spPr>
            <a:xfrm flipH="1">
              <a:off x="1023832" y="4449724"/>
              <a:ext cx="137766" cy="80381"/>
            </a:xfrm>
            <a:custGeom>
              <a:avLst/>
              <a:gdLst/>
              <a:ahLst/>
              <a:cxnLst/>
              <a:rect l="l" t="t" r="r" b="b"/>
              <a:pathLst>
                <a:path w="1354" h="790" extrusionOk="0">
                  <a:moveTo>
                    <a:pt x="0" y="0"/>
                  </a:moveTo>
                  <a:lnTo>
                    <a:pt x="185" y="789"/>
                  </a:lnTo>
                  <a:lnTo>
                    <a:pt x="1354" y="78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6"/>
            <p:cNvSpPr/>
            <p:nvPr/>
          </p:nvSpPr>
          <p:spPr>
            <a:xfrm flipH="1">
              <a:off x="991475" y="4530003"/>
              <a:ext cx="343296" cy="178465"/>
            </a:xfrm>
            <a:custGeom>
              <a:avLst/>
              <a:gdLst/>
              <a:ahLst/>
              <a:cxnLst/>
              <a:rect l="l" t="t" r="r" b="b"/>
              <a:pathLst>
                <a:path w="3374" h="1754" extrusionOk="0">
                  <a:moveTo>
                    <a:pt x="1887" y="0"/>
                  </a:moveTo>
                  <a:lnTo>
                    <a:pt x="1805" y="103"/>
                  </a:lnTo>
                  <a:cubicBezTo>
                    <a:pt x="180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6"/>
            <p:cNvSpPr/>
            <p:nvPr/>
          </p:nvSpPr>
          <p:spPr>
            <a:xfrm flipH="1">
              <a:off x="1397242" y="4448605"/>
              <a:ext cx="120062" cy="81500"/>
            </a:xfrm>
            <a:custGeom>
              <a:avLst/>
              <a:gdLst/>
              <a:ahLst/>
              <a:cxnLst/>
              <a:rect l="l" t="t" r="r" b="b"/>
              <a:pathLst>
                <a:path w="1180" h="801" extrusionOk="0">
                  <a:moveTo>
                    <a:pt x="1" y="1"/>
                  </a:moveTo>
                  <a:lnTo>
                    <a:pt x="1" y="800"/>
                  </a:lnTo>
                  <a:lnTo>
                    <a:pt x="1180" y="80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6"/>
            <p:cNvSpPr/>
            <p:nvPr/>
          </p:nvSpPr>
          <p:spPr>
            <a:xfrm flipH="1">
              <a:off x="1364885" y="4530003"/>
              <a:ext cx="343296" cy="178465"/>
            </a:xfrm>
            <a:custGeom>
              <a:avLst/>
              <a:gdLst/>
              <a:ahLst/>
              <a:cxnLst/>
              <a:rect l="l" t="t" r="r" b="b"/>
              <a:pathLst>
                <a:path w="3374" h="1754" extrusionOk="0">
                  <a:moveTo>
                    <a:pt x="1877" y="0"/>
                  </a:moveTo>
                  <a:lnTo>
                    <a:pt x="1795" y="103"/>
                  </a:lnTo>
                  <a:cubicBezTo>
                    <a:pt x="179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6"/>
            <p:cNvSpPr/>
            <p:nvPr/>
          </p:nvSpPr>
          <p:spPr>
            <a:xfrm flipH="1">
              <a:off x="1181329" y="2151596"/>
              <a:ext cx="840841" cy="569176"/>
            </a:xfrm>
            <a:custGeom>
              <a:avLst/>
              <a:gdLst/>
              <a:ahLst/>
              <a:cxnLst/>
              <a:rect l="l" t="t" r="r" b="b"/>
              <a:pathLst>
                <a:path w="8264" h="5594" extrusionOk="0">
                  <a:moveTo>
                    <a:pt x="7070" y="1"/>
                  </a:moveTo>
                  <a:cubicBezTo>
                    <a:pt x="6609" y="1"/>
                    <a:pt x="6180" y="296"/>
                    <a:pt x="6029" y="751"/>
                  </a:cubicBezTo>
                  <a:lnTo>
                    <a:pt x="5106" y="3581"/>
                  </a:lnTo>
                  <a:lnTo>
                    <a:pt x="103" y="2955"/>
                  </a:lnTo>
                  <a:lnTo>
                    <a:pt x="1" y="4462"/>
                  </a:lnTo>
                  <a:cubicBezTo>
                    <a:pt x="1" y="4462"/>
                    <a:pt x="3056" y="5593"/>
                    <a:pt x="5033" y="5593"/>
                  </a:cubicBezTo>
                  <a:cubicBezTo>
                    <a:pt x="5445" y="5593"/>
                    <a:pt x="5810" y="5544"/>
                    <a:pt x="6090" y="5426"/>
                  </a:cubicBezTo>
                  <a:cubicBezTo>
                    <a:pt x="7218" y="4944"/>
                    <a:pt x="7854" y="2668"/>
                    <a:pt x="8141" y="1325"/>
                  </a:cubicBezTo>
                  <a:cubicBezTo>
                    <a:pt x="8264" y="761"/>
                    <a:pt x="7925" y="198"/>
                    <a:pt x="7372" y="44"/>
                  </a:cubicBezTo>
                  <a:cubicBezTo>
                    <a:pt x="7271" y="15"/>
                    <a:pt x="7170" y="1"/>
                    <a:pt x="7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6"/>
            <p:cNvSpPr/>
            <p:nvPr/>
          </p:nvSpPr>
          <p:spPr>
            <a:xfrm flipH="1">
              <a:off x="2008433" y="2402099"/>
              <a:ext cx="196271" cy="203597"/>
            </a:xfrm>
            <a:custGeom>
              <a:avLst/>
              <a:gdLst/>
              <a:ahLst/>
              <a:cxnLst/>
              <a:rect l="l" t="t" r="r" b="b"/>
              <a:pathLst>
                <a:path w="1929" h="2001" extrusionOk="0">
                  <a:moveTo>
                    <a:pt x="781" y="1"/>
                  </a:moveTo>
                  <a:cubicBezTo>
                    <a:pt x="728" y="1"/>
                    <a:pt x="687" y="7"/>
                    <a:pt x="667" y="22"/>
                  </a:cubicBezTo>
                  <a:cubicBezTo>
                    <a:pt x="585" y="83"/>
                    <a:pt x="698" y="268"/>
                    <a:pt x="852" y="288"/>
                  </a:cubicBezTo>
                  <a:cubicBezTo>
                    <a:pt x="964" y="309"/>
                    <a:pt x="1067" y="350"/>
                    <a:pt x="1159" y="401"/>
                  </a:cubicBezTo>
                  <a:cubicBezTo>
                    <a:pt x="1159" y="401"/>
                    <a:pt x="541" y="232"/>
                    <a:pt x="259" y="232"/>
                  </a:cubicBezTo>
                  <a:cubicBezTo>
                    <a:pt x="200" y="232"/>
                    <a:pt x="155" y="240"/>
                    <a:pt x="134" y="257"/>
                  </a:cubicBezTo>
                  <a:cubicBezTo>
                    <a:pt x="1" y="350"/>
                    <a:pt x="83" y="575"/>
                    <a:pt x="298" y="626"/>
                  </a:cubicBezTo>
                  <a:cubicBezTo>
                    <a:pt x="298" y="626"/>
                    <a:pt x="73" y="647"/>
                    <a:pt x="73" y="852"/>
                  </a:cubicBezTo>
                  <a:cubicBezTo>
                    <a:pt x="62" y="1047"/>
                    <a:pt x="319" y="1108"/>
                    <a:pt x="319" y="1108"/>
                  </a:cubicBezTo>
                  <a:cubicBezTo>
                    <a:pt x="257" y="1242"/>
                    <a:pt x="308" y="1395"/>
                    <a:pt x="421" y="1488"/>
                  </a:cubicBezTo>
                  <a:cubicBezTo>
                    <a:pt x="442" y="1631"/>
                    <a:pt x="534" y="1754"/>
                    <a:pt x="667" y="1805"/>
                  </a:cubicBezTo>
                  <a:cubicBezTo>
                    <a:pt x="1036" y="1887"/>
                    <a:pt x="1416" y="1959"/>
                    <a:pt x="1795" y="2000"/>
                  </a:cubicBezTo>
                  <a:lnTo>
                    <a:pt x="1928" y="503"/>
                  </a:lnTo>
                  <a:cubicBezTo>
                    <a:pt x="1928" y="503"/>
                    <a:pt x="1549" y="165"/>
                    <a:pt x="1303" y="93"/>
                  </a:cubicBezTo>
                  <a:cubicBezTo>
                    <a:pt x="1133" y="42"/>
                    <a:pt x="916" y="1"/>
                    <a:pt x="781" y="1"/>
                  </a:cubicBez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6"/>
            <p:cNvSpPr/>
            <p:nvPr/>
          </p:nvSpPr>
          <p:spPr>
            <a:xfrm flipH="1">
              <a:off x="2112826" y="2240524"/>
              <a:ext cx="139801" cy="179788"/>
            </a:xfrm>
            <a:custGeom>
              <a:avLst/>
              <a:gdLst/>
              <a:ahLst/>
              <a:cxnLst/>
              <a:rect l="l" t="t" r="r" b="b"/>
              <a:pathLst>
                <a:path w="1374" h="1767" extrusionOk="0">
                  <a:moveTo>
                    <a:pt x="321" y="0"/>
                  </a:moveTo>
                  <a:cubicBezTo>
                    <a:pt x="237" y="0"/>
                    <a:pt x="153" y="43"/>
                    <a:pt x="113" y="123"/>
                  </a:cubicBezTo>
                  <a:cubicBezTo>
                    <a:pt x="82" y="246"/>
                    <a:pt x="93" y="379"/>
                    <a:pt x="144" y="492"/>
                  </a:cubicBezTo>
                  <a:cubicBezTo>
                    <a:pt x="144" y="492"/>
                    <a:pt x="0" y="605"/>
                    <a:pt x="113" y="841"/>
                  </a:cubicBezTo>
                  <a:cubicBezTo>
                    <a:pt x="82" y="913"/>
                    <a:pt x="93" y="1015"/>
                    <a:pt x="144" y="1087"/>
                  </a:cubicBezTo>
                  <a:cubicBezTo>
                    <a:pt x="144" y="1087"/>
                    <a:pt x="21" y="1353"/>
                    <a:pt x="349" y="1579"/>
                  </a:cubicBezTo>
                  <a:cubicBezTo>
                    <a:pt x="540" y="1697"/>
                    <a:pt x="755" y="1767"/>
                    <a:pt x="973" y="1767"/>
                  </a:cubicBezTo>
                  <a:cubicBezTo>
                    <a:pt x="1000" y="1767"/>
                    <a:pt x="1028" y="1766"/>
                    <a:pt x="1056" y="1763"/>
                  </a:cubicBezTo>
                  <a:lnTo>
                    <a:pt x="943" y="1446"/>
                  </a:lnTo>
                  <a:cubicBezTo>
                    <a:pt x="1087" y="1446"/>
                    <a:pt x="1230" y="1364"/>
                    <a:pt x="1179" y="1251"/>
                  </a:cubicBezTo>
                  <a:cubicBezTo>
                    <a:pt x="1138" y="1148"/>
                    <a:pt x="882" y="1128"/>
                    <a:pt x="882" y="1128"/>
                  </a:cubicBezTo>
                  <a:lnTo>
                    <a:pt x="882" y="1128"/>
                  </a:lnTo>
                  <a:cubicBezTo>
                    <a:pt x="882" y="1128"/>
                    <a:pt x="901" y="1129"/>
                    <a:pt x="931" y="1129"/>
                  </a:cubicBezTo>
                  <a:cubicBezTo>
                    <a:pt x="1019" y="1129"/>
                    <a:pt x="1200" y="1118"/>
                    <a:pt x="1230" y="1025"/>
                  </a:cubicBezTo>
                  <a:cubicBezTo>
                    <a:pt x="1251" y="954"/>
                    <a:pt x="1220" y="882"/>
                    <a:pt x="1159" y="841"/>
                  </a:cubicBezTo>
                  <a:cubicBezTo>
                    <a:pt x="1292" y="841"/>
                    <a:pt x="1374" y="687"/>
                    <a:pt x="1200" y="595"/>
                  </a:cubicBezTo>
                  <a:cubicBezTo>
                    <a:pt x="1086" y="531"/>
                    <a:pt x="845" y="521"/>
                    <a:pt x="707" y="521"/>
                  </a:cubicBezTo>
                  <a:cubicBezTo>
                    <a:pt x="646" y="521"/>
                    <a:pt x="605" y="523"/>
                    <a:pt x="605" y="523"/>
                  </a:cubicBezTo>
                  <a:lnTo>
                    <a:pt x="574" y="451"/>
                  </a:lnTo>
                  <a:cubicBezTo>
                    <a:pt x="605" y="448"/>
                    <a:pt x="635" y="447"/>
                    <a:pt x="665" y="447"/>
                  </a:cubicBezTo>
                  <a:cubicBezTo>
                    <a:pt x="748" y="447"/>
                    <a:pt x="830" y="457"/>
                    <a:pt x="913" y="472"/>
                  </a:cubicBezTo>
                  <a:cubicBezTo>
                    <a:pt x="927" y="473"/>
                    <a:pt x="942" y="474"/>
                    <a:pt x="957" y="474"/>
                  </a:cubicBezTo>
                  <a:cubicBezTo>
                    <a:pt x="1133" y="474"/>
                    <a:pt x="1325" y="364"/>
                    <a:pt x="1107" y="185"/>
                  </a:cubicBezTo>
                  <a:cubicBezTo>
                    <a:pt x="918" y="27"/>
                    <a:pt x="595" y="9"/>
                    <a:pt x="457" y="9"/>
                  </a:cubicBezTo>
                  <a:cubicBezTo>
                    <a:pt x="415" y="9"/>
                    <a:pt x="390" y="10"/>
                    <a:pt x="390" y="10"/>
                  </a:cubicBezTo>
                  <a:cubicBezTo>
                    <a:pt x="368" y="4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25F2A7-6860-2455-4949-A4230B955DBB}"/>
              </a:ext>
            </a:extLst>
          </p:cNvPr>
          <p:cNvSpPr txBox="1"/>
          <p:nvPr/>
        </p:nvSpPr>
        <p:spPr>
          <a:xfrm>
            <a:off x="5120639" y="2816515"/>
            <a:ext cx="3873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Why are we doing, what we are trying to do?</a:t>
            </a:r>
          </a:p>
        </p:txBody>
      </p:sp>
    </p:spTree>
    <p:extLst>
      <p:ext uri="{BB962C8B-B14F-4D97-AF65-F5344CB8AC3E}">
        <p14:creationId xmlns:p14="http://schemas.microsoft.com/office/powerpoint/2010/main" val="209050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Motivation &amp; hypothesis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4815300" y="3215554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Background to the hypothesis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E0F21-1749-38C9-F007-594D38BD4BE6}"/>
              </a:ext>
            </a:extLst>
          </p:cNvPr>
          <p:cNvSpPr txBox="1"/>
          <p:nvPr/>
        </p:nvSpPr>
        <p:spPr>
          <a:xfrm>
            <a:off x="253093" y="489893"/>
            <a:ext cx="431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 body of literature already exists between race, gender of borrower against the size of the PPP loan.</a:t>
            </a:r>
            <a:r>
              <a:rPr lang="en-US" baseline="30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[1][2].</a:t>
            </a: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Besides the data is incomplete and has selection bias. </a:t>
            </a:r>
            <a:endParaRPr lang="en-US" baseline="3000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A3013-B9F7-7003-D71C-76E89CCC2361}"/>
              </a:ext>
            </a:extLst>
          </p:cNvPr>
          <p:cNvSpPr txBox="1"/>
          <p:nvPr/>
        </p:nvSpPr>
        <p:spPr>
          <a:xfrm>
            <a:off x="253093" y="1582912"/>
            <a:ext cx="394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Not as much is known about the PPP against borrowers in poorer neighborhoods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E752B-10FD-8332-A845-5C20E1F2F959}"/>
              </a:ext>
            </a:extLst>
          </p:cNvPr>
          <p:cNvSpPr txBox="1"/>
          <p:nvPr/>
        </p:nvSpPr>
        <p:spPr>
          <a:xfrm>
            <a:off x="253093" y="2246459"/>
            <a:ext cx="367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Research on the access of small businesses have been categorical not quantitative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8E65E-1817-D648-9FA0-02D45963CFBD}"/>
              </a:ext>
            </a:extLst>
          </p:cNvPr>
          <p:cNvSpPr txBox="1"/>
          <p:nvPr/>
        </p:nvSpPr>
        <p:spPr>
          <a:xfrm>
            <a:off x="238839" y="2908535"/>
            <a:ext cx="40898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It is well known that poorer income neighborhoods tend have a hard time accessing sufficient credit lines ?</a:t>
            </a:r>
            <a:r>
              <a:rPr lang="en-US" baseline="30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[3]</a:t>
            </a: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</a:t>
            </a:r>
          </a:p>
          <a:p>
            <a:endParaRPr lang="en-US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Is the story being repeated with the PPP?</a:t>
            </a:r>
            <a:endParaRPr lang="en-US" baseline="3000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9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1591572" y="1555959"/>
            <a:ext cx="5903700" cy="1455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“</a:t>
            </a:r>
            <a:r>
              <a:rPr lang="en-US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All else being equal, borrowers within a zip code with higher median income and businesses that are larger tend to be approved for higher initial PPP loans.</a:t>
            </a:r>
            <a:br>
              <a:rPr lang="en-US" b="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</a:br>
            <a:endParaRPr b="0"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grpSp>
        <p:nvGrpSpPr>
          <p:cNvPr id="1253" name="Google Shape;1253;p47"/>
          <p:cNvGrpSpPr/>
          <p:nvPr/>
        </p:nvGrpSpPr>
        <p:grpSpPr>
          <a:xfrm>
            <a:off x="5719942" y="2960640"/>
            <a:ext cx="3611339" cy="2708386"/>
            <a:chOff x="6596575" y="1370725"/>
            <a:chExt cx="1792851" cy="1344579"/>
          </a:xfrm>
        </p:grpSpPr>
        <p:sp>
          <p:nvSpPr>
            <p:cNvPr id="1254" name="Google Shape;1254;p47"/>
            <p:cNvSpPr/>
            <p:nvPr/>
          </p:nvSpPr>
          <p:spPr>
            <a:xfrm>
              <a:off x="7861988" y="1380295"/>
              <a:ext cx="375840" cy="479153"/>
            </a:xfrm>
            <a:custGeom>
              <a:avLst/>
              <a:gdLst/>
              <a:ahLst/>
              <a:cxnLst/>
              <a:rect l="l" t="t" r="r" b="b"/>
              <a:pathLst>
                <a:path w="3456" h="4406" extrusionOk="0">
                  <a:moveTo>
                    <a:pt x="1512" y="1"/>
                  </a:moveTo>
                  <a:cubicBezTo>
                    <a:pt x="786" y="1"/>
                    <a:pt x="0" y="695"/>
                    <a:pt x="0" y="695"/>
                  </a:cubicBezTo>
                  <a:lnTo>
                    <a:pt x="154" y="1156"/>
                  </a:lnTo>
                  <a:cubicBezTo>
                    <a:pt x="290" y="1120"/>
                    <a:pt x="397" y="1103"/>
                    <a:pt x="480" y="1103"/>
                  </a:cubicBezTo>
                  <a:cubicBezTo>
                    <a:pt x="1124" y="1103"/>
                    <a:pt x="333" y="2098"/>
                    <a:pt x="451" y="2571"/>
                  </a:cubicBezTo>
                  <a:cubicBezTo>
                    <a:pt x="544" y="2940"/>
                    <a:pt x="954" y="3001"/>
                    <a:pt x="1364" y="3319"/>
                  </a:cubicBezTo>
                  <a:cubicBezTo>
                    <a:pt x="1774" y="3647"/>
                    <a:pt x="1436" y="4406"/>
                    <a:pt x="1436" y="4406"/>
                  </a:cubicBezTo>
                  <a:lnTo>
                    <a:pt x="3455" y="3585"/>
                  </a:lnTo>
                  <a:cubicBezTo>
                    <a:pt x="3137" y="3421"/>
                    <a:pt x="2891" y="3145"/>
                    <a:pt x="2778" y="2806"/>
                  </a:cubicBezTo>
                  <a:cubicBezTo>
                    <a:pt x="2707" y="2581"/>
                    <a:pt x="2686" y="2355"/>
                    <a:pt x="2707" y="2119"/>
                  </a:cubicBezTo>
                  <a:cubicBezTo>
                    <a:pt x="2737" y="1730"/>
                    <a:pt x="2737" y="746"/>
                    <a:pt x="2112" y="213"/>
                  </a:cubicBezTo>
                  <a:cubicBezTo>
                    <a:pt x="1931" y="60"/>
                    <a:pt x="1724" y="1"/>
                    <a:pt x="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7808483" y="1428471"/>
              <a:ext cx="106031" cy="105488"/>
            </a:xfrm>
            <a:custGeom>
              <a:avLst/>
              <a:gdLst/>
              <a:ahLst/>
              <a:cxnLst/>
              <a:rect l="l" t="t" r="r" b="b"/>
              <a:pathLst>
                <a:path w="975" h="970" extrusionOk="0">
                  <a:moveTo>
                    <a:pt x="416" y="1"/>
                  </a:moveTo>
                  <a:cubicBezTo>
                    <a:pt x="204" y="1"/>
                    <a:pt x="0" y="149"/>
                    <a:pt x="0" y="149"/>
                  </a:cubicBezTo>
                  <a:cubicBezTo>
                    <a:pt x="0" y="149"/>
                    <a:pt x="180" y="969"/>
                    <a:pt x="521" y="969"/>
                  </a:cubicBezTo>
                  <a:cubicBezTo>
                    <a:pt x="525" y="969"/>
                    <a:pt x="529" y="969"/>
                    <a:pt x="533" y="969"/>
                  </a:cubicBezTo>
                  <a:cubicBezTo>
                    <a:pt x="882" y="949"/>
                    <a:pt x="974" y="703"/>
                    <a:pt x="790" y="282"/>
                  </a:cubicBezTo>
                  <a:cubicBezTo>
                    <a:pt x="700" y="66"/>
                    <a:pt x="556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7595551" y="1637487"/>
              <a:ext cx="158340" cy="325598"/>
            </a:xfrm>
            <a:custGeom>
              <a:avLst/>
              <a:gdLst/>
              <a:ahLst/>
              <a:cxnLst/>
              <a:rect l="l" t="t" r="r" b="b"/>
              <a:pathLst>
                <a:path w="1456" h="2994" extrusionOk="0">
                  <a:moveTo>
                    <a:pt x="1323" y="1"/>
                  </a:moveTo>
                  <a:lnTo>
                    <a:pt x="0" y="944"/>
                  </a:lnTo>
                  <a:lnTo>
                    <a:pt x="31" y="2881"/>
                  </a:lnTo>
                  <a:lnTo>
                    <a:pt x="1456" y="2994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7595551" y="1731121"/>
              <a:ext cx="111577" cy="119408"/>
            </a:xfrm>
            <a:custGeom>
              <a:avLst/>
              <a:gdLst/>
              <a:ahLst/>
              <a:cxnLst/>
              <a:rect l="l" t="t" r="r" b="b"/>
              <a:pathLst>
                <a:path w="1026" h="1098" extrusionOk="0">
                  <a:moveTo>
                    <a:pt x="1025" y="1"/>
                  </a:moveTo>
                  <a:lnTo>
                    <a:pt x="0" y="83"/>
                  </a:lnTo>
                  <a:lnTo>
                    <a:pt x="10" y="109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7446129" y="1404655"/>
              <a:ext cx="352241" cy="378341"/>
            </a:xfrm>
            <a:custGeom>
              <a:avLst/>
              <a:gdLst/>
              <a:ahLst/>
              <a:cxnLst/>
              <a:rect l="l" t="t" r="r" b="b"/>
              <a:pathLst>
                <a:path w="3239" h="3479" extrusionOk="0">
                  <a:moveTo>
                    <a:pt x="1579" y="0"/>
                  </a:moveTo>
                  <a:cubicBezTo>
                    <a:pt x="1287" y="0"/>
                    <a:pt x="983" y="87"/>
                    <a:pt x="708" y="265"/>
                  </a:cubicBezTo>
                  <a:cubicBezTo>
                    <a:pt x="585" y="348"/>
                    <a:pt x="482" y="471"/>
                    <a:pt x="441" y="624"/>
                  </a:cubicBezTo>
                  <a:cubicBezTo>
                    <a:pt x="298" y="1055"/>
                    <a:pt x="1" y="1947"/>
                    <a:pt x="103" y="2439"/>
                  </a:cubicBezTo>
                  <a:cubicBezTo>
                    <a:pt x="220" y="3050"/>
                    <a:pt x="621" y="3478"/>
                    <a:pt x="1360" y="3478"/>
                  </a:cubicBezTo>
                  <a:cubicBezTo>
                    <a:pt x="1401" y="3478"/>
                    <a:pt x="1444" y="3477"/>
                    <a:pt x="1487" y="3474"/>
                  </a:cubicBezTo>
                  <a:cubicBezTo>
                    <a:pt x="1487" y="3474"/>
                    <a:pt x="2481" y="3413"/>
                    <a:pt x="2830" y="2213"/>
                  </a:cubicBezTo>
                  <a:cubicBezTo>
                    <a:pt x="3238" y="789"/>
                    <a:pt x="2460" y="0"/>
                    <a:pt x="157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7495175" y="1373009"/>
              <a:ext cx="446093" cy="386063"/>
            </a:xfrm>
            <a:custGeom>
              <a:avLst/>
              <a:gdLst/>
              <a:ahLst/>
              <a:cxnLst/>
              <a:rect l="l" t="t" r="r" b="b"/>
              <a:pathLst>
                <a:path w="4102" h="3550" extrusionOk="0">
                  <a:moveTo>
                    <a:pt x="1374" y="0"/>
                  </a:moveTo>
                  <a:cubicBezTo>
                    <a:pt x="264" y="0"/>
                    <a:pt x="1" y="854"/>
                    <a:pt x="1" y="854"/>
                  </a:cubicBezTo>
                  <a:cubicBezTo>
                    <a:pt x="636" y="977"/>
                    <a:pt x="1272" y="1069"/>
                    <a:pt x="1907" y="1110"/>
                  </a:cubicBezTo>
                  <a:cubicBezTo>
                    <a:pt x="1702" y="1930"/>
                    <a:pt x="2010" y="2392"/>
                    <a:pt x="2010" y="2392"/>
                  </a:cubicBezTo>
                  <a:lnTo>
                    <a:pt x="2297" y="3550"/>
                  </a:lnTo>
                  <a:cubicBezTo>
                    <a:pt x="3814" y="2935"/>
                    <a:pt x="4101" y="710"/>
                    <a:pt x="2215" y="136"/>
                  </a:cubicBezTo>
                  <a:cubicBezTo>
                    <a:pt x="1891" y="40"/>
                    <a:pt x="1613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7683638" y="1591813"/>
              <a:ext cx="143876" cy="123431"/>
            </a:xfrm>
            <a:custGeom>
              <a:avLst/>
              <a:gdLst/>
              <a:ahLst/>
              <a:cxnLst/>
              <a:rect l="l" t="t" r="r" b="b"/>
              <a:pathLst>
                <a:path w="1323" h="1135" extrusionOk="0">
                  <a:moveTo>
                    <a:pt x="678" y="1"/>
                  </a:moveTo>
                  <a:cubicBezTo>
                    <a:pt x="306" y="1"/>
                    <a:pt x="1" y="378"/>
                    <a:pt x="154" y="769"/>
                  </a:cubicBezTo>
                  <a:cubicBezTo>
                    <a:pt x="243" y="1011"/>
                    <a:pt x="463" y="1135"/>
                    <a:pt x="683" y="1135"/>
                  </a:cubicBezTo>
                  <a:cubicBezTo>
                    <a:pt x="891" y="1135"/>
                    <a:pt x="1100" y="1024"/>
                    <a:pt x="1200" y="800"/>
                  </a:cubicBezTo>
                  <a:cubicBezTo>
                    <a:pt x="1323" y="513"/>
                    <a:pt x="1200" y="185"/>
                    <a:pt x="912" y="51"/>
                  </a:cubicBezTo>
                  <a:cubicBezTo>
                    <a:pt x="834" y="17"/>
                    <a:pt x="755" y="1"/>
                    <a:pt x="67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7420464" y="1370725"/>
              <a:ext cx="325706" cy="156383"/>
            </a:xfrm>
            <a:custGeom>
              <a:avLst/>
              <a:gdLst/>
              <a:ahLst/>
              <a:cxnLst/>
              <a:rect l="l" t="t" r="r" b="b"/>
              <a:pathLst>
                <a:path w="2995" h="1438" extrusionOk="0">
                  <a:moveTo>
                    <a:pt x="1730" y="1"/>
                  </a:moveTo>
                  <a:cubicBezTo>
                    <a:pt x="1270" y="1"/>
                    <a:pt x="589" y="69"/>
                    <a:pt x="206" y="475"/>
                  </a:cubicBezTo>
                  <a:cubicBezTo>
                    <a:pt x="1" y="690"/>
                    <a:pt x="155" y="1029"/>
                    <a:pt x="472" y="1080"/>
                  </a:cubicBezTo>
                  <a:lnTo>
                    <a:pt x="2410" y="1428"/>
                  </a:lnTo>
                  <a:cubicBezTo>
                    <a:pt x="2437" y="1434"/>
                    <a:pt x="2465" y="1437"/>
                    <a:pt x="2492" y="1437"/>
                  </a:cubicBezTo>
                  <a:cubicBezTo>
                    <a:pt x="2649" y="1437"/>
                    <a:pt x="2798" y="1341"/>
                    <a:pt x="2851" y="1193"/>
                  </a:cubicBezTo>
                  <a:lnTo>
                    <a:pt x="2953" y="895"/>
                  </a:lnTo>
                  <a:cubicBezTo>
                    <a:pt x="2994" y="742"/>
                    <a:pt x="2933" y="577"/>
                    <a:pt x="2799" y="485"/>
                  </a:cubicBezTo>
                  <a:lnTo>
                    <a:pt x="2410" y="157"/>
                  </a:lnTo>
                  <a:cubicBezTo>
                    <a:pt x="2318" y="96"/>
                    <a:pt x="2215" y="44"/>
                    <a:pt x="2102" y="14"/>
                  </a:cubicBezTo>
                  <a:cubicBezTo>
                    <a:pt x="2017" y="8"/>
                    <a:pt x="1886" y="1"/>
                    <a:pt x="1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6727075" y="1872712"/>
              <a:ext cx="449355" cy="397046"/>
            </a:xfrm>
            <a:custGeom>
              <a:avLst/>
              <a:gdLst/>
              <a:ahLst/>
              <a:cxnLst/>
              <a:rect l="l" t="t" r="r" b="b"/>
              <a:pathLst>
                <a:path w="4132" h="3651" extrusionOk="0">
                  <a:moveTo>
                    <a:pt x="349" y="1"/>
                  </a:moveTo>
                  <a:lnTo>
                    <a:pt x="0" y="872"/>
                  </a:lnTo>
                  <a:lnTo>
                    <a:pt x="2717" y="3445"/>
                  </a:lnTo>
                  <a:cubicBezTo>
                    <a:pt x="2860" y="3584"/>
                    <a:pt x="3042" y="3650"/>
                    <a:pt x="3222" y="3650"/>
                  </a:cubicBezTo>
                  <a:cubicBezTo>
                    <a:pt x="3480" y="3650"/>
                    <a:pt x="3736" y="3514"/>
                    <a:pt x="3875" y="3261"/>
                  </a:cubicBezTo>
                  <a:lnTo>
                    <a:pt x="4132" y="2543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6596575" y="1810508"/>
              <a:ext cx="205320" cy="180199"/>
            </a:xfrm>
            <a:custGeom>
              <a:avLst/>
              <a:gdLst/>
              <a:ahLst/>
              <a:cxnLst/>
              <a:rect l="l" t="t" r="r" b="b"/>
              <a:pathLst>
                <a:path w="1888" h="1657" extrusionOk="0">
                  <a:moveTo>
                    <a:pt x="943" y="1"/>
                  </a:moveTo>
                  <a:cubicBezTo>
                    <a:pt x="784" y="1"/>
                    <a:pt x="624" y="46"/>
                    <a:pt x="483" y="142"/>
                  </a:cubicBezTo>
                  <a:cubicBezTo>
                    <a:pt x="103" y="398"/>
                    <a:pt x="1" y="911"/>
                    <a:pt x="257" y="1290"/>
                  </a:cubicBezTo>
                  <a:cubicBezTo>
                    <a:pt x="418" y="1528"/>
                    <a:pt x="683" y="1657"/>
                    <a:pt x="952" y="1657"/>
                  </a:cubicBezTo>
                  <a:cubicBezTo>
                    <a:pt x="1113" y="1657"/>
                    <a:pt x="1274" y="1611"/>
                    <a:pt x="1416" y="1516"/>
                  </a:cubicBezTo>
                  <a:cubicBezTo>
                    <a:pt x="1785" y="1259"/>
                    <a:pt x="1887" y="737"/>
                    <a:pt x="1631" y="368"/>
                  </a:cubicBezTo>
                  <a:cubicBezTo>
                    <a:pt x="1470" y="130"/>
                    <a:pt x="1209" y="1"/>
                    <a:pt x="943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6601034" y="1746346"/>
              <a:ext cx="121691" cy="107554"/>
            </a:xfrm>
            <a:custGeom>
              <a:avLst/>
              <a:gdLst/>
              <a:ahLst/>
              <a:cxnLst/>
              <a:rect l="l" t="t" r="r" b="b"/>
              <a:pathLst>
                <a:path w="1119" h="989" extrusionOk="0">
                  <a:moveTo>
                    <a:pt x="153" y="0"/>
                  </a:moveTo>
                  <a:cubicBezTo>
                    <a:pt x="110" y="0"/>
                    <a:pt x="67" y="19"/>
                    <a:pt x="42" y="55"/>
                  </a:cubicBezTo>
                  <a:cubicBezTo>
                    <a:pt x="1" y="107"/>
                    <a:pt x="11" y="178"/>
                    <a:pt x="62" y="219"/>
                  </a:cubicBezTo>
                  <a:lnTo>
                    <a:pt x="903" y="988"/>
                  </a:lnTo>
                  <a:lnTo>
                    <a:pt x="1118" y="619"/>
                  </a:lnTo>
                  <a:lnTo>
                    <a:pt x="237" y="25"/>
                  </a:lnTo>
                  <a:cubicBezTo>
                    <a:pt x="212" y="8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6978831" y="1979722"/>
              <a:ext cx="468495" cy="289384"/>
            </a:xfrm>
            <a:custGeom>
              <a:avLst/>
              <a:gdLst/>
              <a:ahLst/>
              <a:cxnLst/>
              <a:rect l="l" t="t" r="r" b="b"/>
              <a:pathLst>
                <a:path w="4308" h="2661" extrusionOk="0">
                  <a:moveTo>
                    <a:pt x="4308" y="1"/>
                  </a:moveTo>
                  <a:lnTo>
                    <a:pt x="822" y="1282"/>
                  </a:lnTo>
                  <a:cubicBezTo>
                    <a:pt x="822" y="1282"/>
                    <a:pt x="1" y="2661"/>
                    <a:pt x="899" y="2661"/>
                  </a:cubicBezTo>
                  <a:cubicBezTo>
                    <a:pt x="953" y="2661"/>
                    <a:pt x="1012" y="2656"/>
                    <a:pt x="1079" y="2646"/>
                  </a:cubicBezTo>
                  <a:cubicBezTo>
                    <a:pt x="2268" y="2461"/>
                    <a:pt x="4144" y="1651"/>
                    <a:pt x="4144" y="1651"/>
                  </a:cubicBezTo>
                  <a:lnTo>
                    <a:pt x="4308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7168490" y="1938941"/>
              <a:ext cx="412598" cy="355286"/>
            </a:xfrm>
            <a:custGeom>
              <a:avLst/>
              <a:gdLst/>
              <a:ahLst/>
              <a:cxnLst/>
              <a:rect l="l" t="t" r="r" b="b"/>
              <a:pathLst>
                <a:path w="3794" h="3267" extrusionOk="0">
                  <a:moveTo>
                    <a:pt x="2925" y="0"/>
                  </a:moveTo>
                  <a:cubicBezTo>
                    <a:pt x="2824" y="0"/>
                    <a:pt x="2705" y="11"/>
                    <a:pt x="2564" y="37"/>
                  </a:cubicBezTo>
                  <a:cubicBezTo>
                    <a:pt x="1436" y="263"/>
                    <a:pt x="1" y="1011"/>
                    <a:pt x="1" y="1011"/>
                  </a:cubicBezTo>
                  <a:lnTo>
                    <a:pt x="1303" y="3267"/>
                  </a:lnTo>
                  <a:lnTo>
                    <a:pt x="3794" y="2334"/>
                  </a:lnTo>
                  <a:lnTo>
                    <a:pt x="3476" y="304"/>
                  </a:lnTo>
                  <a:cubicBezTo>
                    <a:pt x="3476" y="304"/>
                    <a:pt x="3454" y="0"/>
                    <a:pt x="2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7439495" y="1899465"/>
              <a:ext cx="521782" cy="650108"/>
            </a:xfrm>
            <a:custGeom>
              <a:avLst/>
              <a:gdLst/>
              <a:ahLst/>
              <a:cxnLst/>
              <a:rect l="l" t="t" r="r" b="b"/>
              <a:pathLst>
                <a:path w="4798" h="5978" extrusionOk="0">
                  <a:moveTo>
                    <a:pt x="2471" y="1"/>
                  </a:moveTo>
                  <a:lnTo>
                    <a:pt x="185" y="390"/>
                  </a:lnTo>
                  <a:cubicBezTo>
                    <a:pt x="185" y="390"/>
                    <a:pt x="0" y="3742"/>
                    <a:pt x="390" y="5454"/>
                  </a:cubicBezTo>
                  <a:cubicBezTo>
                    <a:pt x="448" y="5738"/>
                    <a:pt x="693" y="5938"/>
                    <a:pt x="983" y="5938"/>
                  </a:cubicBezTo>
                  <a:cubicBezTo>
                    <a:pt x="997" y="5938"/>
                    <a:pt x="1011" y="5937"/>
                    <a:pt x="1025" y="5936"/>
                  </a:cubicBezTo>
                  <a:lnTo>
                    <a:pt x="4326" y="5977"/>
                  </a:lnTo>
                  <a:cubicBezTo>
                    <a:pt x="4623" y="5731"/>
                    <a:pt x="4798" y="5362"/>
                    <a:pt x="4798" y="4973"/>
                  </a:cubicBezTo>
                  <a:lnTo>
                    <a:pt x="4552" y="441"/>
                  </a:lnTo>
                  <a:cubicBezTo>
                    <a:pt x="4562" y="298"/>
                    <a:pt x="4029" y="134"/>
                    <a:pt x="3885" y="113"/>
                  </a:cubicBezTo>
                  <a:lnTo>
                    <a:pt x="2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7455046" y="2097933"/>
              <a:ext cx="1196" cy="140614"/>
            </a:xfrm>
            <a:custGeom>
              <a:avLst/>
              <a:gdLst/>
              <a:ahLst/>
              <a:cxnLst/>
              <a:rect l="l" t="t" r="r" b="b"/>
              <a:pathLst>
                <a:path w="11" h="1293" fill="none" extrusionOk="0">
                  <a:moveTo>
                    <a:pt x="11" y="1292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7546505" y="1896094"/>
              <a:ext cx="259804" cy="132022"/>
            </a:xfrm>
            <a:custGeom>
              <a:avLst/>
              <a:gdLst/>
              <a:ahLst/>
              <a:cxnLst/>
              <a:rect l="l" t="t" r="r" b="b"/>
              <a:pathLst>
                <a:path w="2389" h="1214" extrusionOk="0">
                  <a:moveTo>
                    <a:pt x="1364" y="1"/>
                  </a:moveTo>
                  <a:lnTo>
                    <a:pt x="0" y="278"/>
                  </a:lnTo>
                  <a:cubicBezTo>
                    <a:pt x="0" y="278"/>
                    <a:pt x="0" y="1213"/>
                    <a:pt x="1011" y="1213"/>
                  </a:cubicBezTo>
                  <a:cubicBezTo>
                    <a:pt x="1042" y="1213"/>
                    <a:pt x="1074" y="1212"/>
                    <a:pt x="1107" y="1211"/>
                  </a:cubicBezTo>
                  <a:cubicBezTo>
                    <a:pt x="2214" y="1139"/>
                    <a:pt x="2389" y="103"/>
                    <a:pt x="2389" y="103"/>
                  </a:cubicBezTo>
                  <a:lnTo>
                    <a:pt x="1364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7871993" y="1952208"/>
              <a:ext cx="481763" cy="464689"/>
            </a:xfrm>
            <a:custGeom>
              <a:avLst/>
              <a:gdLst/>
              <a:ahLst/>
              <a:cxnLst/>
              <a:rect l="l" t="t" r="r" b="b"/>
              <a:pathLst>
                <a:path w="4430" h="4273" extrusionOk="0">
                  <a:moveTo>
                    <a:pt x="426" y="1"/>
                  </a:moveTo>
                  <a:cubicBezTo>
                    <a:pt x="338" y="1"/>
                    <a:pt x="269" y="28"/>
                    <a:pt x="226" y="90"/>
                  </a:cubicBezTo>
                  <a:cubicBezTo>
                    <a:pt x="1" y="407"/>
                    <a:pt x="862" y="2150"/>
                    <a:pt x="1149" y="2417"/>
                  </a:cubicBezTo>
                  <a:lnTo>
                    <a:pt x="3199" y="4272"/>
                  </a:lnTo>
                  <a:lnTo>
                    <a:pt x="4029" y="4016"/>
                  </a:lnTo>
                  <a:lnTo>
                    <a:pt x="4429" y="3247"/>
                  </a:lnTo>
                  <a:lnTo>
                    <a:pt x="2430" y="1320"/>
                  </a:lnTo>
                  <a:cubicBezTo>
                    <a:pt x="2149" y="969"/>
                    <a:pt x="951" y="1"/>
                    <a:pt x="42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7766071" y="1908382"/>
              <a:ext cx="459469" cy="400309"/>
            </a:xfrm>
            <a:custGeom>
              <a:avLst/>
              <a:gdLst/>
              <a:ahLst/>
              <a:cxnLst/>
              <a:rect l="l" t="t" r="r" b="b"/>
              <a:pathLst>
                <a:path w="4225" h="3681" extrusionOk="0">
                  <a:moveTo>
                    <a:pt x="370" y="1"/>
                  </a:moveTo>
                  <a:lnTo>
                    <a:pt x="1" y="1702"/>
                  </a:lnTo>
                  <a:lnTo>
                    <a:pt x="2441" y="3681"/>
                  </a:lnTo>
                  <a:lnTo>
                    <a:pt x="4224" y="2164"/>
                  </a:lnTo>
                  <a:cubicBezTo>
                    <a:pt x="4224" y="2164"/>
                    <a:pt x="3394" y="903"/>
                    <a:pt x="2030" y="308"/>
                  </a:cubicBezTo>
                  <a:cubicBezTo>
                    <a:pt x="1323" y="1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7840782" y="2159267"/>
              <a:ext cx="111577" cy="84825"/>
            </a:xfrm>
            <a:custGeom>
              <a:avLst/>
              <a:gdLst/>
              <a:ahLst/>
              <a:cxnLst/>
              <a:rect l="l" t="t" r="r" b="b"/>
              <a:pathLst>
                <a:path w="1026" h="780" fill="none" extrusionOk="0">
                  <a:moveTo>
                    <a:pt x="1026" y="779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7952251" y="2282372"/>
              <a:ext cx="437175" cy="367466"/>
            </a:xfrm>
            <a:custGeom>
              <a:avLst/>
              <a:gdLst/>
              <a:ahLst/>
              <a:cxnLst/>
              <a:rect l="l" t="t" r="r" b="b"/>
              <a:pathLst>
                <a:path w="4020" h="3379" extrusionOk="0">
                  <a:moveTo>
                    <a:pt x="3154" y="1"/>
                  </a:moveTo>
                  <a:cubicBezTo>
                    <a:pt x="2916" y="1"/>
                    <a:pt x="2678" y="110"/>
                    <a:pt x="2523" y="324"/>
                  </a:cubicBezTo>
                  <a:lnTo>
                    <a:pt x="1" y="2712"/>
                  </a:lnTo>
                  <a:lnTo>
                    <a:pt x="575" y="3379"/>
                  </a:lnTo>
                  <a:lnTo>
                    <a:pt x="3691" y="1339"/>
                  </a:lnTo>
                  <a:cubicBezTo>
                    <a:pt x="4019" y="1031"/>
                    <a:pt x="4009" y="498"/>
                    <a:pt x="3671" y="201"/>
                  </a:cubicBezTo>
                  <a:cubicBezTo>
                    <a:pt x="3523" y="67"/>
                    <a:pt x="3338" y="1"/>
                    <a:pt x="3154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7734860" y="2505090"/>
              <a:ext cx="279923" cy="210214"/>
            </a:xfrm>
            <a:custGeom>
              <a:avLst/>
              <a:gdLst/>
              <a:ahLst/>
              <a:cxnLst/>
              <a:rect l="l" t="t" r="r" b="b"/>
              <a:pathLst>
                <a:path w="2574" h="1933" extrusionOk="0">
                  <a:moveTo>
                    <a:pt x="1046" y="1"/>
                  </a:moveTo>
                  <a:cubicBezTo>
                    <a:pt x="1010" y="1"/>
                    <a:pt x="975" y="14"/>
                    <a:pt x="944" y="39"/>
                  </a:cubicBezTo>
                  <a:cubicBezTo>
                    <a:pt x="882" y="90"/>
                    <a:pt x="862" y="172"/>
                    <a:pt x="893" y="244"/>
                  </a:cubicBezTo>
                  <a:lnTo>
                    <a:pt x="985" y="439"/>
                  </a:lnTo>
                  <a:lnTo>
                    <a:pt x="113" y="900"/>
                  </a:lnTo>
                  <a:cubicBezTo>
                    <a:pt x="42" y="941"/>
                    <a:pt x="1" y="1023"/>
                    <a:pt x="21" y="1105"/>
                  </a:cubicBezTo>
                  <a:cubicBezTo>
                    <a:pt x="46" y="1171"/>
                    <a:pt x="110" y="1217"/>
                    <a:pt x="182" y="1217"/>
                  </a:cubicBezTo>
                  <a:cubicBezTo>
                    <a:pt x="200" y="1217"/>
                    <a:pt x="218" y="1214"/>
                    <a:pt x="236" y="1208"/>
                  </a:cubicBezTo>
                  <a:lnTo>
                    <a:pt x="421" y="1157"/>
                  </a:lnTo>
                  <a:lnTo>
                    <a:pt x="267" y="1239"/>
                  </a:lnTo>
                  <a:cubicBezTo>
                    <a:pt x="195" y="1269"/>
                    <a:pt x="165" y="1351"/>
                    <a:pt x="185" y="1423"/>
                  </a:cubicBezTo>
                  <a:cubicBezTo>
                    <a:pt x="208" y="1483"/>
                    <a:pt x="263" y="1521"/>
                    <a:pt x="323" y="1521"/>
                  </a:cubicBezTo>
                  <a:cubicBezTo>
                    <a:pt x="346" y="1521"/>
                    <a:pt x="368" y="1516"/>
                    <a:pt x="390" y="1505"/>
                  </a:cubicBezTo>
                  <a:lnTo>
                    <a:pt x="493" y="1464"/>
                  </a:lnTo>
                  <a:lnTo>
                    <a:pt x="493" y="1464"/>
                  </a:lnTo>
                  <a:cubicBezTo>
                    <a:pt x="411" y="1526"/>
                    <a:pt x="380" y="1608"/>
                    <a:pt x="411" y="1669"/>
                  </a:cubicBezTo>
                  <a:cubicBezTo>
                    <a:pt x="433" y="1714"/>
                    <a:pt x="489" y="1743"/>
                    <a:pt x="545" y="1743"/>
                  </a:cubicBezTo>
                  <a:cubicBezTo>
                    <a:pt x="566" y="1743"/>
                    <a:pt x="586" y="1739"/>
                    <a:pt x="605" y="1731"/>
                  </a:cubicBezTo>
                  <a:lnTo>
                    <a:pt x="739" y="1659"/>
                  </a:lnTo>
                  <a:lnTo>
                    <a:pt x="739" y="1659"/>
                  </a:lnTo>
                  <a:cubicBezTo>
                    <a:pt x="605" y="1731"/>
                    <a:pt x="605" y="1813"/>
                    <a:pt x="636" y="1854"/>
                  </a:cubicBezTo>
                  <a:cubicBezTo>
                    <a:pt x="660" y="1908"/>
                    <a:pt x="712" y="1933"/>
                    <a:pt x="768" y="1933"/>
                  </a:cubicBezTo>
                  <a:cubicBezTo>
                    <a:pt x="785" y="1933"/>
                    <a:pt x="803" y="1930"/>
                    <a:pt x="821" y="1925"/>
                  </a:cubicBezTo>
                  <a:lnTo>
                    <a:pt x="1549" y="1700"/>
                  </a:lnTo>
                  <a:lnTo>
                    <a:pt x="1610" y="1669"/>
                  </a:lnTo>
                  <a:cubicBezTo>
                    <a:pt x="1667" y="1694"/>
                    <a:pt x="1735" y="1712"/>
                    <a:pt x="1816" y="1712"/>
                  </a:cubicBezTo>
                  <a:cubicBezTo>
                    <a:pt x="1999" y="1712"/>
                    <a:pt x="2247" y="1622"/>
                    <a:pt x="2574" y="1331"/>
                  </a:cubicBezTo>
                  <a:lnTo>
                    <a:pt x="2000" y="664"/>
                  </a:lnTo>
                  <a:lnTo>
                    <a:pt x="1149" y="39"/>
                  </a:lnTo>
                  <a:cubicBezTo>
                    <a:pt x="1118" y="14"/>
                    <a:pt x="1082" y="1"/>
                    <a:pt x="104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61"/>
          <p:cNvSpPr txBox="1">
            <a:spLocks noGrp="1"/>
          </p:cNvSpPr>
          <p:nvPr>
            <p:ph type="title"/>
          </p:nvPr>
        </p:nvSpPr>
        <p:spPr>
          <a:xfrm>
            <a:off x="278959" y="2259475"/>
            <a:ext cx="20667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PROCESS</a:t>
            </a:r>
            <a:b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</a:b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STEPS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47" name="Google Shape;2347;p61"/>
          <p:cNvSpPr txBox="1">
            <a:spLocks noGrp="1"/>
          </p:cNvSpPr>
          <p:nvPr>
            <p:ph type="title" idx="2"/>
          </p:nvPr>
        </p:nvSpPr>
        <p:spPr>
          <a:xfrm>
            <a:off x="1936865" y="3551708"/>
            <a:ext cx="2066741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DATA COLLECTION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49" name="Google Shape;2349;p61"/>
          <p:cNvSpPr txBox="1">
            <a:spLocks noGrp="1"/>
          </p:cNvSpPr>
          <p:nvPr>
            <p:ph type="title" idx="3"/>
          </p:nvPr>
        </p:nvSpPr>
        <p:spPr>
          <a:xfrm>
            <a:off x="3566623" y="488950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DATA CLEANING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51" name="Google Shape;2351;p61"/>
          <p:cNvSpPr txBox="1">
            <a:spLocks noGrp="1"/>
          </p:cNvSpPr>
          <p:nvPr>
            <p:ph type="title" idx="5"/>
          </p:nvPr>
        </p:nvSpPr>
        <p:spPr>
          <a:xfrm>
            <a:off x="4329919" y="3442224"/>
            <a:ext cx="2134693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EXPLORATORY DATA ANALYSIS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53" name="Google Shape;2353;p61"/>
          <p:cNvSpPr txBox="1">
            <a:spLocks noGrp="1"/>
          </p:cNvSpPr>
          <p:nvPr>
            <p:ph type="title" idx="7"/>
          </p:nvPr>
        </p:nvSpPr>
        <p:spPr>
          <a:xfrm>
            <a:off x="5998592" y="488949"/>
            <a:ext cx="1490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MODEL TRAINING AND TESTING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2355" name="Google Shape;2355;p61"/>
          <p:cNvSpPr txBox="1">
            <a:spLocks noGrp="1"/>
          </p:cNvSpPr>
          <p:nvPr>
            <p:ph type="title" idx="9"/>
          </p:nvPr>
        </p:nvSpPr>
        <p:spPr>
          <a:xfrm>
            <a:off x="6951119" y="3551343"/>
            <a:ext cx="2134692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ANALYSIS AND INTERPRETATION</a:t>
            </a:r>
            <a:endParaRPr dirty="0"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grpSp>
        <p:nvGrpSpPr>
          <p:cNvPr id="2357" name="Google Shape;2357;p61"/>
          <p:cNvGrpSpPr/>
          <p:nvPr/>
        </p:nvGrpSpPr>
        <p:grpSpPr>
          <a:xfrm>
            <a:off x="4003607" y="2297106"/>
            <a:ext cx="549672" cy="549274"/>
            <a:chOff x="1303537" y="1502716"/>
            <a:chExt cx="362939" cy="362677"/>
          </a:xfrm>
        </p:grpSpPr>
        <p:sp>
          <p:nvSpPr>
            <p:cNvPr id="2358" name="Google Shape;2358;p61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61"/>
          <p:cNvGrpSpPr/>
          <p:nvPr/>
        </p:nvGrpSpPr>
        <p:grpSpPr>
          <a:xfrm>
            <a:off x="2821760" y="2274002"/>
            <a:ext cx="552297" cy="515031"/>
            <a:chOff x="1748382" y="3384797"/>
            <a:chExt cx="364673" cy="340067"/>
          </a:xfrm>
        </p:grpSpPr>
        <p:sp>
          <p:nvSpPr>
            <p:cNvPr id="2370" name="Google Shape;2370;p61"/>
            <p:cNvSpPr/>
            <p:nvPr/>
          </p:nvSpPr>
          <p:spPr>
            <a:xfrm>
              <a:off x="1805182" y="3628332"/>
              <a:ext cx="45509" cy="45509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220" y="0"/>
                  </a:moveTo>
                  <a:cubicBezTo>
                    <a:pt x="106" y="0"/>
                    <a:pt x="10" y="96"/>
                    <a:pt x="10" y="221"/>
                  </a:cubicBezTo>
                  <a:lnTo>
                    <a:pt x="10" y="1513"/>
                  </a:lnTo>
                  <a:cubicBezTo>
                    <a:pt x="0" y="1627"/>
                    <a:pt x="96" y="1733"/>
                    <a:pt x="220" y="1733"/>
                  </a:cubicBezTo>
                  <a:lnTo>
                    <a:pt x="1512" y="1733"/>
                  </a:lnTo>
                  <a:cubicBezTo>
                    <a:pt x="1637" y="1733"/>
                    <a:pt x="1733" y="1637"/>
                    <a:pt x="1733" y="1522"/>
                  </a:cubicBezTo>
                  <a:lnTo>
                    <a:pt x="1733" y="221"/>
                  </a:lnTo>
                  <a:cubicBezTo>
                    <a:pt x="1733" y="96"/>
                    <a:pt x="1627" y="0"/>
                    <a:pt x="1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1954208" y="3509453"/>
              <a:ext cx="105828" cy="90728"/>
            </a:xfrm>
            <a:custGeom>
              <a:avLst/>
              <a:gdLst/>
              <a:ahLst/>
              <a:cxnLst/>
              <a:rect l="l" t="t" r="r" b="b"/>
              <a:pathLst>
                <a:path w="4030" h="3455" extrusionOk="0">
                  <a:moveTo>
                    <a:pt x="2307" y="1"/>
                  </a:moveTo>
                  <a:cubicBezTo>
                    <a:pt x="766" y="1"/>
                    <a:pt x="0" y="1857"/>
                    <a:pt x="1082" y="2948"/>
                  </a:cubicBezTo>
                  <a:cubicBezTo>
                    <a:pt x="1434" y="3298"/>
                    <a:pt x="1867" y="3454"/>
                    <a:pt x="2290" y="3454"/>
                  </a:cubicBezTo>
                  <a:cubicBezTo>
                    <a:pt x="3179" y="3454"/>
                    <a:pt x="4030" y="2766"/>
                    <a:pt x="4030" y="1723"/>
                  </a:cubicBezTo>
                  <a:cubicBezTo>
                    <a:pt x="4030" y="766"/>
                    <a:pt x="3264" y="1"/>
                    <a:pt x="2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1964764" y="3546165"/>
              <a:ext cx="100051" cy="54043"/>
            </a:xfrm>
            <a:custGeom>
              <a:avLst/>
              <a:gdLst/>
              <a:ahLst/>
              <a:cxnLst/>
              <a:rect l="l" t="t" r="r" b="b"/>
              <a:pathLst>
                <a:path w="3810" h="2058" extrusionOk="0">
                  <a:moveTo>
                    <a:pt x="211" y="0"/>
                  </a:moveTo>
                  <a:lnTo>
                    <a:pt x="211" y="0"/>
                  </a:lnTo>
                  <a:cubicBezTo>
                    <a:pt x="0" y="1062"/>
                    <a:pt x="823" y="2058"/>
                    <a:pt x="1905" y="2058"/>
                  </a:cubicBezTo>
                  <a:cubicBezTo>
                    <a:pt x="2986" y="2058"/>
                    <a:pt x="3809" y="1062"/>
                    <a:pt x="3599" y="0"/>
                  </a:cubicBezTo>
                  <a:lnTo>
                    <a:pt x="3599" y="0"/>
                  </a:lnTo>
                  <a:cubicBezTo>
                    <a:pt x="3446" y="813"/>
                    <a:pt x="2738" y="1407"/>
                    <a:pt x="1905" y="1407"/>
                  </a:cubicBezTo>
                  <a:cubicBezTo>
                    <a:pt x="1072" y="1407"/>
                    <a:pt x="364" y="813"/>
                    <a:pt x="2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1833569" y="3407433"/>
              <a:ext cx="153096" cy="294585"/>
            </a:xfrm>
            <a:custGeom>
              <a:avLst/>
              <a:gdLst/>
              <a:ahLst/>
              <a:cxnLst/>
              <a:rect l="l" t="t" r="r" b="b"/>
              <a:pathLst>
                <a:path w="5830" h="11218" extrusionOk="0">
                  <a:moveTo>
                    <a:pt x="5603" y="0"/>
                  </a:moveTo>
                  <a:cubicBezTo>
                    <a:pt x="5531" y="0"/>
                    <a:pt x="5464" y="38"/>
                    <a:pt x="5427" y="105"/>
                  </a:cubicBezTo>
                  <a:cubicBezTo>
                    <a:pt x="5016" y="756"/>
                    <a:pt x="4527" y="1359"/>
                    <a:pt x="3972" y="1895"/>
                  </a:cubicBezTo>
                  <a:cubicBezTo>
                    <a:pt x="3140" y="2709"/>
                    <a:pt x="1819" y="3666"/>
                    <a:pt x="221" y="3666"/>
                  </a:cubicBezTo>
                  <a:cubicBezTo>
                    <a:pt x="96" y="3666"/>
                    <a:pt x="1" y="3761"/>
                    <a:pt x="1" y="3876"/>
                  </a:cubicBezTo>
                  <a:lnTo>
                    <a:pt x="1" y="7331"/>
                  </a:lnTo>
                  <a:cubicBezTo>
                    <a:pt x="1" y="7455"/>
                    <a:pt x="96" y="7551"/>
                    <a:pt x="221" y="7551"/>
                  </a:cubicBezTo>
                  <a:cubicBezTo>
                    <a:pt x="1810" y="7551"/>
                    <a:pt x="3140" y="8508"/>
                    <a:pt x="3972" y="9312"/>
                  </a:cubicBezTo>
                  <a:cubicBezTo>
                    <a:pt x="4527" y="9848"/>
                    <a:pt x="5016" y="10451"/>
                    <a:pt x="5427" y="11111"/>
                  </a:cubicBezTo>
                  <a:cubicBezTo>
                    <a:pt x="5467" y="11185"/>
                    <a:pt x="5536" y="11217"/>
                    <a:pt x="5605" y="11217"/>
                  </a:cubicBezTo>
                  <a:cubicBezTo>
                    <a:pt x="5716" y="11217"/>
                    <a:pt x="5829" y="11132"/>
                    <a:pt x="5829" y="10996"/>
                  </a:cubicBezTo>
                  <a:lnTo>
                    <a:pt x="5829" y="220"/>
                  </a:lnTo>
                  <a:cubicBezTo>
                    <a:pt x="5829" y="115"/>
                    <a:pt x="5762" y="29"/>
                    <a:pt x="5666" y="10"/>
                  </a:cubicBezTo>
                  <a:cubicBezTo>
                    <a:pt x="5645" y="3"/>
                    <a:pt x="5624" y="0"/>
                    <a:pt x="5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1833569" y="3583086"/>
              <a:ext cx="152991" cy="118932"/>
            </a:xfrm>
            <a:custGeom>
              <a:avLst/>
              <a:gdLst/>
              <a:ahLst/>
              <a:cxnLst/>
              <a:rect l="l" t="t" r="r" b="b"/>
              <a:pathLst>
                <a:path w="5826" h="4529" extrusionOk="0">
                  <a:moveTo>
                    <a:pt x="1" y="1"/>
                  </a:moveTo>
                  <a:lnTo>
                    <a:pt x="1" y="642"/>
                  </a:lnTo>
                  <a:cubicBezTo>
                    <a:pt x="1" y="766"/>
                    <a:pt x="96" y="862"/>
                    <a:pt x="211" y="862"/>
                  </a:cubicBezTo>
                  <a:cubicBezTo>
                    <a:pt x="1810" y="862"/>
                    <a:pt x="3130" y="1819"/>
                    <a:pt x="3963" y="2623"/>
                  </a:cubicBezTo>
                  <a:cubicBezTo>
                    <a:pt x="4518" y="3159"/>
                    <a:pt x="5006" y="3762"/>
                    <a:pt x="5418" y="4422"/>
                  </a:cubicBezTo>
                  <a:cubicBezTo>
                    <a:pt x="5461" y="4496"/>
                    <a:pt x="5532" y="4528"/>
                    <a:pt x="5602" y="4528"/>
                  </a:cubicBezTo>
                  <a:cubicBezTo>
                    <a:pt x="5715" y="4528"/>
                    <a:pt x="5825" y="4443"/>
                    <a:pt x="5819" y="4307"/>
                  </a:cubicBezTo>
                  <a:lnTo>
                    <a:pt x="5819" y="3236"/>
                  </a:lnTo>
                  <a:cubicBezTo>
                    <a:pt x="5819" y="3322"/>
                    <a:pt x="5762" y="3408"/>
                    <a:pt x="5676" y="3437"/>
                  </a:cubicBezTo>
                  <a:cubicBezTo>
                    <a:pt x="5653" y="3446"/>
                    <a:pt x="5630" y="3450"/>
                    <a:pt x="5607" y="3450"/>
                  </a:cubicBezTo>
                  <a:cubicBezTo>
                    <a:pt x="5533" y="3450"/>
                    <a:pt x="5461" y="3406"/>
                    <a:pt x="5418" y="3341"/>
                  </a:cubicBezTo>
                  <a:cubicBezTo>
                    <a:pt x="5418" y="3331"/>
                    <a:pt x="4882" y="2862"/>
                    <a:pt x="3963" y="1982"/>
                  </a:cubicBezTo>
                  <a:cubicBezTo>
                    <a:pt x="3130" y="1178"/>
                    <a:pt x="1810" y="211"/>
                    <a:pt x="211" y="211"/>
                  </a:cubicBezTo>
                  <a:cubicBezTo>
                    <a:pt x="96" y="211"/>
                    <a:pt x="1" y="1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1975058" y="3384797"/>
              <a:ext cx="45535" cy="340067"/>
            </a:xfrm>
            <a:custGeom>
              <a:avLst/>
              <a:gdLst/>
              <a:ahLst/>
              <a:cxnLst/>
              <a:rect l="l" t="t" r="r" b="b"/>
              <a:pathLst>
                <a:path w="1734" h="12950" extrusionOk="0">
                  <a:moveTo>
                    <a:pt x="221" y="1"/>
                  </a:moveTo>
                  <a:cubicBezTo>
                    <a:pt x="97" y="1"/>
                    <a:pt x="1" y="97"/>
                    <a:pt x="1" y="211"/>
                  </a:cubicBezTo>
                  <a:lnTo>
                    <a:pt x="1" y="12729"/>
                  </a:lnTo>
                  <a:cubicBezTo>
                    <a:pt x="1" y="12844"/>
                    <a:pt x="97" y="12949"/>
                    <a:pt x="221" y="12949"/>
                  </a:cubicBezTo>
                  <a:lnTo>
                    <a:pt x="1513" y="12949"/>
                  </a:lnTo>
                  <a:cubicBezTo>
                    <a:pt x="1628" y="12949"/>
                    <a:pt x="1733" y="12844"/>
                    <a:pt x="1733" y="12729"/>
                  </a:cubicBezTo>
                  <a:lnTo>
                    <a:pt x="1733" y="211"/>
                  </a:lnTo>
                  <a:cubicBezTo>
                    <a:pt x="1723" y="97"/>
                    <a:pt x="1628" y="1"/>
                    <a:pt x="1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1975058" y="3696451"/>
              <a:ext cx="45535" cy="28413"/>
            </a:xfrm>
            <a:custGeom>
              <a:avLst/>
              <a:gdLst/>
              <a:ahLst/>
              <a:cxnLst/>
              <a:rect l="l" t="t" r="r" b="b"/>
              <a:pathLst>
                <a:path w="1734" h="1082" extrusionOk="0">
                  <a:moveTo>
                    <a:pt x="1" y="0"/>
                  </a:moveTo>
                  <a:lnTo>
                    <a:pt x="1" y="861"/>
                  </a:lnTo>
                  <a:cubicBezTo>
                    <a:pt x="1" y="986"/>
                    <a:pt x="97" y="1081"/>
                    <a:pt x="221" y="1081"/>
                  </a:cubicBezTo>
                  <a:lnTo>
                    <a:pt x="1513" y="1081"/>
                  </a:lnTo>
                  <a:cubicBezTo>
                    <a:pt x="1628" y="1081"/>
                    <a:pt x="1733" y="986"/>
                    <a:pt x="1733" y="861"/>
                  </a:cubicBezTo>
                  <a:lnTo>
                    <a:pt x="1733" y="0"/>
                  </a:lnTo>
                  <a:cubicBezTo>
                    <a:pt x="1733" y="115"/>
                    <a:pt x="1628" y="220"/>
                    <a:pt x="1513" y="220"/>
                  </a:cubicBezTo>
                  <a:lnTo>
                    <a:pt x="221" y="220"/>
                  </a:lnTo>
                  <a:cubicBezTo>
                    <a:pt x="97" y="220"/>
                    <a:pt x="1" y="1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1"/>
            <p:cNvSpPr/>
            <p:nvPr/>
          </p:nvSpPr>
          <p:spPr>
            <a:xfrm>
              <a:off x="1748618" y="3503676"/>
              <a:ext cx="45272" cy="102073"/>
            </a:xfrm>
            <a:custGeom>
              <a:avLst/>
              <a:gdLst/>
              <a:ahLst/>
              <a:cxnLst/>
              <a:rect l="l" t="t" r="r" b="b"/>
              <a:pathLst>
                <a:path w="1724" h="3887" extrusionOk="0">
                  <a:moveTo>
                    <a:pt x="1073" y="1"/>
                  </a:moveTo>
                  <a:cubicBezTo>
                    <a:pt x="479" y="1"/>
                    <a:pt x="1" y="479"/>
                    <a:pt x="1" y="1082"/>
                  </a:cubicBezTo>
                  <a:lnTo>
                    <a:pt x="1" y="2805"/>
                  </a:lnTo>
                  <a:cubicBezTo>
                    <a:pt x="1" y="3398"/>
                    <a:pt x="479" y="3886"/>
                    <a:pt x="1073" y="3886"/>
                  </a:cubicBezTo>
                  <a:lnTo>
                    <a:pt x="1503" y="3886"/>
                  </a:lnTo>
                  <a:cubicBezTo>
                    <a:pt x="1628" y="3886"/>
                    <a:pt x="1724" y="3781"/>
                    <a:pt x="1724" y="3666"/>
                  </a:cubicBezTo>
                  <a:lnTo>
                    <a:pt x="1724" y="221"/>
                  </a:lnTo>
                  <a:cubicBezTo>
                    <a:pt x="1724" y="96"/>
                    <a:pt x="1628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1"/>
            <p:cNvSpPr/>
            <p:nvPr/>
          </p:nvSpPr>
          <p:spPr>
            <a:xfrm>
              <a:off x="1748382" y="3508954"/>
              <a:ext cx="45509" cy="96794"/>
            </a:xfrm>
            <a:custGeom>
              <a:avLst/>
              <a:gdLst/>
              <a:ahLst/>
              <a:cxnLst/>
              <a:rect l="l" t="t" r="r" b="b"/>
              <a:pathLst>
                <a:path w="1733" h="3686" extrusionOk="0">
                  <a:moveTo>
                    <a:pt x="460" y="1"/>
                  </a:moveTo>
                  <a:lnTo>
                    <a:pt x="460" y="1"/>
                  </a:lnTo>
                  <a:cubicBezTo>
                    <a:pt x="173" y="202"/>
                    <a:pt x="0" y="527"/>
                    <a:pt x="0" y="881"/>
                  </a:cubicBezTo>
                  <a:lnTo>
                    <a:pt x="0" y="2604"/>
                  </a:lnTo>
                  <a:cubicBezTo>
                    <a:pt x="0" y="3197"/>
                    <a:pt x="488" y="3685"/>
                    <a:pt x="1082" y="3685"/>
                  </a:cubicBezTo>
                  <a:lnTo>
                    <a:pt x="1512" y="3685"/>
                  </a:lnTo>
                  <a:cubicBezTo>
                    <a:pt x="1637" y="3685"/>
                    <a:pt x="1733" y="3580"/>
                    <a:pt x="1733" y="3465"/>
                  </a:cubicBezTo>
                  <a:lnTo>
                    <a:pt x="1733" y="3034"/>
                  </a:lnTo>
                  <a:lnTo>
                    <a:pt x="1082" y="3034"/>
                  </a:lnTo>
                  <a:cubicBezTo>
                    <a:pt x="728" y="3034"/>
                    <a:pt x="441" y="2747"/>
                    <a:pt x="441" y="2393"/>
                  </a:cubicBezTo>
                  <a:lnTo>
                    <a:pt x="441" y="240"/>
                  </a:lnTo>
                  <a:cubicBezTo>
                    <a:pt x="441" y="154"/>
                    <a:pt x="441" y="77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1788087" y="3503676"/>
              <a:ext cx="56827" cy="102073"/>
            </a:xfrm>
            <a:custGeom>
              <a:avLst/>
              <a:gdLst/>
              <a:ahLst/>
              <a:cxnLst/>
              <a:rect l="l" t="t" r="r" b="b"/>
              <a:pathLst>
                <a:path w="2164" h="3887" extrusionOk="0">
                  <a:moveTo>
                    <a:pt x="0" y="1"/>
                  </a:moveTo>
                  <a:lnTo>
                    <a:pt x="0" y="3886"/>
                  </a:lnTo>
                  <a:lnTo>
                    <a:pt x="2163" y="3886"/>
                  </a:lnTo>
                  <a:lnTo>
                    <a:pt x="2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1788087" y="3588627"/>
              <a:ext cx="56827" cy="17122"/>
            </a:xfrm>
            <a:custGeom>
              <a:avLst/>
              <a:gdLst/>
              <a:ahLst/>
              <a:cxnLst/>
              <a:rect l="l" t="t" r="r" b="b"/>
              <a:pathLst>
                <a:path w="2164" h="652" extrusionOk="0">
                  <a:moveTo>
                    <a:pt x="0" y="0"/>
                  </a:moveTo>
                  <a:lnTo>
                    <a:pt x="0" y="651"/>
                  </a:lnTo>
                  <a:lnTo>
                    <a:pt x="2163" y="651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1788087" y="3605722"/>
              <a:ext cx="56827" cy="90755"/>
            </a:xfrm>
            <a:custGeom>
              <a:avLst/>
              <a:gdLst/>
              <a:ahLst/>
              <a:cxnLst/>
              <a:rect l="l" t="t" r="r" b="b"/>
              <a:pathLst>
                <a:path w="2164" h="3456" extrusionOk="0">
                  <a:moveTo>
                    <a:pt x="10" y="0"/>
                  </a:moveTo>
                  <a:lnTo>
                    <a:pt x="0" y="3235"/>
                  </a:lnTo>
                  <a:cubicBezTo>
                    <a:pt x="0" y="3350"/>
                    <a:pt x="96" y="3455"/>
                    <a:pt x="221" y="3455"/>
                  </a:cubicBezTo>
                  <a:lnTo>
                    <a:pt x="1082" y="3455"/>
                  </a:lnTo>
                  <a:cubicBezTo>
                    <a:pt x="1178" y="3445"/>
                    <a:pt x="1264" y="3388"/>
                    <a:pt x="1292" y="3292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2080860" y="3548922"/>
              <a:ext cx="32195" cy="11581"/>
            </a:xfrm>
            <a:custGeom>
              <a:avLst/>
              <a:gdLst/>
              <a:ahLst/>
              <a:cxnLst/>
              <a:rect l="l" t="t" r="r" b="b"/>
              <a:pathLst>
                <a:path w="1226" h="441" extrusionOk="0">
                  <a:moveTo>
                    <a:pt x="288" y="0"/>
                  </a:moveTo>
                  <a:cubicBezTo>
                    <a:pt x="1" y="0"/>
                    <a:pt x="1" y="441"/>
                    <a:pt x="288" y="441"/>
                  </a:cubicBezTo>
                  <a:lnTo>
                    <a:pt x="939" y="441"/>
                  </a:lnTo>
                  <a:cubicBezTo>
                    <a:pt x="1226" y="441"/>
                    <a:pt x="1226" y="0"/>
                    <a:pt x="9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2059510" y="3484874"/>
              <a:ext cx="27468" cy="23345"/>
            </a:xfrm>
            <a:custGeom>
              <a:avLst/>
              <a:gdLst/>
              <a:ahLst/>
              <a:cxnLst/>
              <a:rect l="l" t="t" r="r" b="b"/>
              <a:pathLst>
                <a:path w="1046" h="889" extrusionOk="0">
                  <a:moveTo>
                    <a:pt x="732" y="0"/>
                  </a:moveTo>
                  <a:cubicBezTo>
                    <a:pt x="682" y="0"/>
                    <a:pt x="630" y="20"/>
                    <a:pt x="584" y="66"/>
                  </a:cubicBezTo>
                  <a:lnTo>
                    <a:pt x="125" y="525"/>
                  </a:lnTo>
                  <a:cubicBezTo>
                    <a:pt x="0" y="659"/>
                    <a:pt x="87" y="889"/>
                    <a:pt x="278" y="889"/>
                  </a:cubicBezTo>
                  <a:cubicBezTo>
                    <a:pt x="335" y="889"/>
                    <a:pt x="393" y="870"/>
                    <a:pt x="431" y="831"/>
                  </a:cubicBezTo>
                  <a:lnTo>
                    <a:pt x="890" y="372"/>
                  </a:lnTo>
                  <a:cubicBezTo>
                    <a:pt x="1045" y="217"/>
                    <a:pt x="899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2058723" y="3600969"/>
              <a:ext cx="27704" cy="23608"/>
            </a:xfrm>
            <a:custGeom>
              <a:avLst/>
              <a:gdLst/>
              <a:ahLst/>
              <a:cxnLst/>
              <a:rect l="l" t="t" r="r" b="b"/>
              <a:pathLst>
                <a:path w="1055" h="899" extrusionOk="0">
                  <a:moveTo>
                    <a:pt x="313" y="1"/>
                  </a:moveTo>
                  <a:cubicBezTo>
                    <a:pt x="146" y="1"/>
                    <a:pt x="0" y="218"/>
                    <a:pt x="155" y="373"/>
                  </a:cubicBezTo>
                  <a:lnTo>
                    <a:pt x="614" y="832"/>
                  </a:lnTo>
                  <a:cubicBezTo>
                    <a:pt x="652" y="870"/>
                    <a:pt x="710" y="899"/>
                    <a:pt x="767" y="899"/>
                  </a:cubicBezTo>
                  <a:cubicBezTo>
                    <a:pt x="959" y="889"/>
                    <a:pt x="1054" y="660"/>
                    <a:pt x="920" y="526"/>
                  </a:cubicBezTo>
                  <a:lnTo>
                    <a:pt x="461" y="66"/>
                  </a:lnTo>
                  <a:cubicBezTo>
                    <a:pt x="415" y="20"/>
                    <a:pt x="363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5" name="Google Shape;2385;p61"/>
          <p:cNvSpPr/>
          <p:nvPr/>
        </p:nvSpPr>
        <p:spPr>
          <a:xfrm>
            <a:off x="7871111" y="2284206"/>
            <a:ext cx="306688" cy="235680"/>
          </a:xfrm>
          <a:custGeom>
            <a:avLst/>
            <a:gdLst/>
            <a:ahLst/>
            <a:cxnLst/>
            <a:rect l="l" t="t" r="r" b="b"/>
            <a:pathLst>
              <a:path w="8595" h="6605" extrusionOk="0">
                <a:moveTo>
                  <a:pt x="4796" y="1"/>
                </a:moveTo>
                <a:cubicBezTo>
                  <a:pt x="4748" y="1"/>
                  <a:pt x="4709" y="20"/>
                  <a:pt x="4681" y="58"/>
                </a:cubicBezTo>
                <a:lnTo>
                  <a:pt x="1" y="6604"/>
                </a:lnTo>
                <a:lnTo>
                  <a:pt x="3972" y="6604"/>
                </a:lnTo>
                <a:lnTo>
                  <a:pt x="8528" y="230"/>
                </a:lnTo>
                <a:cubicBezTo>
                  <a:pt x="8595" y="135"/>
                  <a:pt x="8518" y="1"/>
                  <a:pt x="8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61"/>
          <p:cNvSpPr/>
          <p:nvPr/>
        </p:nvSpPr>
        <p:spPr>
          <a:xfrm>
            <a:off x="7919959" y="2284206"/>
            <a:ext cx="217233" cy="235680"/>
          </a:xfrm>
          <a:custGeom>
            <a:avLst/>
            <a:gdLst/>
            <a:ahLst/>
            <a:cxnLst/>
            <a:rect l="l" t="t" r="r" b="b"/>
            <a:pathLst>
              <a:path w="6088" h="6605" extrusionOk="0">
                <a:moveTo>
                  <a:pt x="4728" y="1"/>
                </a:moveTo>
                <a:lnTo>
                  <a:pt x="0" y="6604"/>
                </a:lnTo>
                <a:lnTo>
                  <a:pt x="1369" y="6604"/>
                </a:lnTo>
                <a:lnTo>
                  <a:pt x="6087" y="1"/>
                </a:lnTo>
                <a:close/>
              </a:path>
            </a:pathLst>
          </a:custGeom>
          <a:solidFill>
            <a:srgbClr val="E8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7968773" y="2284206"/>
            <a:ext cx="209026" cy="235680"/>
          </a:xfrm>
          <a:custGeom>
            <a:avLst/>
            <a:gdLst/>
            <a:ahLst/>
            <a:cxnLst/>
            <a:rect l="l" t="t" r="r" b="b"/>
            <a:pathLst>
              <a:path w="5858" h="6605" extrusionOk="0">
                <a:moveTo>
                  <a:pt x="4719" y="1"/>
                </a:moveTo>
                <a:lnTo>
                  <a:pt x="1" y="6604"/>
                </a:lnTo>
                <a:lnTo>
                  <a:pt x="1235" y="6604"/>
                </a:lnTo>
                <a:lnTo>
                  <a:pt x="5791" y="230"/>
                </a:lnTo>
                <a:cubicBezTo>
                  <a:pt x="5858" y="135"/>
                  <a:pt x="5791" y="1"/>
                  <a:pt x="56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61"/>
          <p:cNvSpPr/>
          <p:nvPr/>
        </p:nvSpPr>
        <p:spPr>
          <a:xfrm>
            <a:off x="7706188" y="2284206"/>
            <a:ext cx="307044" cy="235680"/>
          </a:xfrm>
          <a:custGeom>
            <a:avLst/>
            <a:gdLst/>
            <a:ahLst/>
            <a:cxnLst/>
            <a:rect l="l" t="t" r="r" b="b"/>
            <a:pathLst>
              <a:path w="8605" h="6605" extrusionOk="0">
                <a:moveTo>
                  <a:pt x="192" y="1"/>
                </a:moveTo>
                <a:cubicBezTo>
                  <a:pt x="77" y="1"/>
                  <a:pt x="0" y="135"/>
                  <a:pt x="77" y="230"/>
                </a:cubicBezTo>
                <a:lnTo>
                  <a:pt x="4632" y="6604"/>
                </a:lnTo>
                <a:lnTo>
                  <a:pt x="8604" y="6604"/>
                </a:lnTo>
                <a:lnTo>
                  <a:pt x="3924" y="58"/>
                </a:lnTo>
                <a:cubicBezTo>
                  <a:pt x="3895" y="20"/>
                  <a:pt x="3848" y="1"/>
                  <a:pt x="38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61"/>
          <p:cNvSpPr/>
          <p:nvPr/>
        </p:nvSpPr>
        <p:spPr>
          <a:xfrm>
            <a:off x="7749542" y="2284206"/>
            <a:ext cx="217233" cy="235680"/>
          </a:xfrm>
          <a:custGeom>
            <a:avLst/>
            <a:gdLst/>
            <a:ahLst/>
            <a:cxnLst/>
            <a:rect l="l" t="t" r="r" b="b"/>
            <a:pathLst>
              <a:path w="6088" h="6605" extrusionOk="0">
                <a:moveTo>
                  <a:pt x="1" y="1"/>
                </a:moveTo>
                <a:lnTo>
                  <a:pt x="4719" y="6604"/>
                </a:lnTo>
                <a:lnTo>
                  <a:pt x="6088" y="6604"/>
                </a:lnTo>
                <a:lnTo>
                  <a:pt x="1360" y="1"/>
                </a:lnTo>
                <a:close/>
              </a:path>
            </a:pathLst>
          </a:custGeom>
          <a:solidFill>
            <a:srgbClr val="E8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61"/>
          <p:cNvSpPr/>
          <p:nvPr/>
        </p:nvSpPr>
        <p:spPr>
          <a:xfrm>
            <a:off x="7706188" y="2284206"/>
            <a:ext cx="211738" cy="235323"/>
          </a:xfrm>
          <a:custGeom>
            <a:avLst/>
            <a:gdLst/>
            <a:ahLst/>
            <a:cxnLst/>
            <a:rect l="l" t="t" r="r" b="b"/>
            <a:pathLst>
              <a:path w="5934" h="6595" extrusionOk="0">
                <a:moveTo>
                  <a:pt x="192" y="1"/>
                </a:moveTo>
                <a:cubicBezTo>
                  <a:pt x="77" y="1"/>
                  <a:pt x="0" y="135"/>
                  <a:pt x="77" y="230"/>
                </a:cubicBezTo>
                <a:lnTo>
                  <a:pt x="4632" y="6595"/>
                </a:lnTo>
                <a:lnTo>
                  <a:pt x="5934" y="6595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61"/>
          <p:cNvSpPr/>
          <p:nvPr/>
        </p:nvSpPr>
        <p:spPr>
          <a:xfrm>
            <a:off x="7966382" y="2417728"/>
            <a:ext cx="50918" cy="71079"/>
          </a:xfrm>
          <a:custGeom>
            <a:avLst/>
            <a:gdLst/>
            <a:ahLst/>
            <a:cxnLst/>
            <a:rect l="l" t="t" r="r" b="b"/>
            <a:pathLst>
              <a:path w="1427" h="1992" extrusionOk="0">
                <a:moveTo>
                  <a:pt x="747" y="1"/>
                </a:moveTo>
                <a:lnTo>
                  <a:pt x="1" y="1034"/>
                </a:lnTo>
                <a:lnTo>
                  <a:pt x="690" y="1991"/>
                </a:lnTo>
                <a:lnTo>
                  <a:pt x="1427" y="958"/>
                </a:lnTo>
                <a:lnTo>
                  <a:pt x="747" y="1"/>
                </a:lnTo>
                <a:close/>
              </a:path>
            </a:pathLst>
          </a:custGeom>
          <a:solidFill>
            <a:srgbClr val="E2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61"/>
          <p:cNvSpPr/>
          <p:nvPr/>
        </p:nvSpPr>
        <p:spPr>
          <a:xfrm>
            <a:off x="7788828" y="2479851"/>
            <a:ext cx="306331" cy="298980"/>
          </a:xfrm>
          <a:custGeom>
            <a:avLst/>
            <a:gdLst/>
            <a:ahLst/>
            <a:cxnLst/>
            <a:rect l="l" t="t" r="r" b="b"/>
            <a:pathLst>
              <a:path w="8585" h="8379" extrusionOk="0">
                <a:moveTo>
                  <a:pt x="4293" y="0"/>
                </a:moveTo>
                <a:cubicBezTo>
                  <a:pt x="4122" y="0"/>
                  <a:pt x="3952" y="65"/>
                  <a:pt x="3819" y="193"/>
                </a:cubicBezTo>
                <a:cubicBezTo>
                  <a:pt x="3689" y="323"/>
                  <a:pt x="3514" y="391"/>
                  <a:pt x="3340" y="391"/>
                </a:cubicBezTo>
                <a:cubicBezTo>
                  <a:pt x="3259" y="391"/>
                  <a:pt x="3177" y="376"/>
                  <a:pt x="3101" y="346"/>
                </a:cubicBezTo>
                <a:cubicBezTo>
                  <a:pt x="3020" y="315"/>
                  <a:pt x="2937" y="301"/>
                  <a:pt x="2855" y="301"/>
                </a:cubicBezTo>
                <a:cubicBezTo>
                  <a:pt x="2581" y="301"/>
                  <a:pt x="2324" y="465"/>
                  <a:pt x="2221" y="738"/>
                </a:cubicBezTo>
                <a:cubicBezTo>
                  <a:pt x="2125" y="987"/>
                  <a:pt x="1886" y="1159"/>
                  <a:pt x="1627" y="1169"/>
                </a:cubicBezTo>
                <a:cubicBezTo>
                  <a:pt x="1245" y="1188"/>
                  <a:pt x="957" y="1514"/>
                  <a:pt x="986" y="1887"/>
                </a:cubicBezTo>
                <a:cubicBezTo>
                  <a:pt x="996" y="2155"/>
                  <a:pt x="852" y="2404"/>
                  <a:pt x="613" y="2528"/>
                </a:cubicBezTo>
                <a:cubicBezTo>
                  <a:pt x="278" y="2700"/>
                  <a:pt x="144" y="3102"/>
                  <a:pt x="316" y="3437"/>
                </a:cubicBezTo>
                <a:cubicBezTo>
                  <a:pt x="441" y="3676"/>
                  <a:pt x="402" y="3963"/>
                  <a:pt x="240" y="4174"/>
                </a:cubicBezTo>
                <a:cubicBezTo>
                  <a:pt x="0" y="4461"/>
                  <a:pt x="48" y="4892"/>
                  <a:pt x="345" y="5131"/>
                </a:cubicBezTo>
                <a:cubicBezTo>
                  <a:pt x="546" y="5294"/>
                  <a:pt x="632" y="5571"/>
                  <a:pt x="565" y="5830"/>
                </a:cubicBezTo>
                <a:cubicBezTo>
                  <a:pt x="469" y="6193"/>
                  <a:pt x="689" y="6557"/>
                  <a:pt x="1044" y="6662"/>
                </a:cubicBezTo>
                <a:cubicBezTo>
                  <a:pt x="1302" y="6729"/>
                  <a:pt x="1493" y="6940"/>
                  <a:pt x="1541" y="7208"/>
                </a:cubicBezTo>
                <a:cubicBezTo>
                  <a:pt x="1593" y="7545"/>
                  <a:pt x="1879" y="7781"/>
                  <a:pt x="2209" y="7781"/>
                </a:cubicBezTo>
                <a:cubicBezTo>
                  <a:pt x="2245" y="7781"/>
                  <a:pt x="2280" y="7778"/>
                  <a:pt x="2316" y="7772"/>
                </a:cubicBezTo>
                <a:cubicBezTo>
                  <a:pt x="2349" y="7768"/>
                  <a:pt x="2382" y="7765"/>
                  <a:pt x="2415" y="7765"/>
                </a:cubicBezTo>
                <a:cubicBezTo>
                  <a:pt x="2641" y="7765"/>
                  <a:pt x="2861" y="7877"/>
                  <a:pt x="2986" y="8069"/>
                </a:cubicBezTo>
                <a:cubicBezTo>
                  <a:pt x="3120" y="8270"/>
                  <a:pt x="3336" y="8378"/>
                  <a:pt x="3556" y="8378"/>
                </a:cubicBezTo>
                <a:cubicBezTo>
                  <a:pt x="3682" y="8378"/>
                  <a:pt x="3809" y="8343"/>
                  <a:pt x="3924" y="8270"/>
                </a:cubicBezTo>
                <a:cubicBezTo>
                  <a:pt x="4039" y="8198"/>
                  <a:pt x="4168" y="8162"/>
                  <a:pt x="4296" y="8162"/>
                </a:cubicBezTo>
                <a:cubicBezTo>
                  <a:pt x="4424" y="8162"/>
                  <a:pt x="4551" y="8198"/>
                  <a:pt x="4661" y="8270"/>
                </a:cubicBezTo>
                <a:cubicBezTo>
                  <a:pt x="4776" y="8343"/>
                  <a:pt x="4904" y="8378"/>
                  <a:pt x="5031" y="8378"/>
                </a:cubicBezTo>
                <a:cubicBezTo>
                  <a:pt x="5254" y="8378"/>
                  <a:pt x="5471" y="8270"/>
                  <a:pt x="5599" y="8069"/>
                </a:cubicBezTo>
                <a:cubicBezTo>
                  <a:pt x="5733" y="7877"/>
                  <a:pt x="5946" y="7765"/>
                  <a:pt x="6177" y="7765"/>
                </a:cubicBezTo>
                <a:cubicBezTo>
                  <a:pt x="6210" y="7765"/>
                  <a:pt x="6244" y="7768"/>
                  <a:pt x="6278" y="7772"/>
                </a:cubicBezTo>
                <a:cubicBezTo>
                  <a:pt x="6314" y="7778"/>
                  <a:pt x="6349" y="7781"/>
                  <a:pt x="6383" y="7781"/>
                </a:cubicBezTo>
                <a:cubicBezTo>
                  <a:pt x="6706" y="7781"/>
                  <a:pt x="6993" y="7545"/>
                  <a:pt x="7054" y="7208"/>
                </a:cubicBezTo>
                <a:cubicBezTo>
                  <a:pt x="7102" y="6949"/>
                  <a:pt x="7293" y="6739"/>
                  <a:pt x="7542" y="6672"/>
                </a:cubicBezTo>
                <a:cubicBezTo>
                  <a:pt x="7905" y="6576"/>
                  <a:pt x="8116" y="6203"/>
                  <a:pt x="8020" y="5839"/>
                </a:cubicBezTo>
                <a:cubicBezTo>
                  <a:pt x="7953" y="5581"/>
                  <a:pt x="8039" y="5313"/>
                  <a:pt x="8250" y="5141"/>
                </a:cubicBezTo>
                <a:cubicBezTo>
                  <a:pt x="8547" y="4901"/>
                  <a:pt x="8585" y="4471"/>
                  <a:pt x="8355" y="4184"/>
                </a:cubicBezTo>
                <a:cubicBezTo>
                  <a:pt x="8183" y="3973"/>
                  <a:pt x="8154" y="3686"/>
                  <a:pt x="8279" y="3447"/>
                </a:cubicBezTo>
                <a:cubicBezTo>
                  <a:pt x="8441" y="3112"/>
                  <a:pt x="8307" y="2710"/>
                  <a:pt x="7982" y="2538"/>
                </a:cubicBezTo>
                <a:cubicBezTo>
                  <a:pt x="7743" y="2413"/>
                  <a:pt x="7599" y="2164"/>
                  <a:pt x="7609" y="1896"/>
                </a:cubicBezTo>
                <a:cubicBezTo>
                  <a:pt x="7628" y="1523"/>
                  <a:pt x="7341" y="1198"/>
                  <a:pt x="6968" y="1179"/>
                </a:cubicBezTo>
                <a:cubicBezTo>
                  <a:pt x="6700" y="1169"/>
                  <a:pt x="6470" y="997"/>
                  <a:pt x="6374" y="748"/>
                </a:cubicBezTo>
                <a:cubicBezTo>
                  <a:pt x="6264" y="475"/>
                  <a:pt x="6005" y="310"/>
                  <a:pt x="5735" y="310"/>
                </a:cubicBezTo>
                <a:cubicBezTo>
                  <a:pt x="5654" y="310"/>
                  <a:pt x="5573" y="325"/>
                  <a:pt x="5494" y="356"/>
                </a:cubicBezTo>
                <a:cubicBezTo>
                  <a:pt x="5414" y="386"/>
                  <a:pt x="5332" y="401"/>
                  <a:pt x="5251" y="401"/>
                </a:cubicBezTo>
                <a:cubicBezTo>
                  <a:pt x="5077" y="401"/>
                  <a:pt x="4906" y="333"/>
                  <a:pt x="4776" y="202"/>
                </a:cubicBezTo>
                <a:cubicBezTo>
                  <a:pt x="4641" y="67"/>
                  <a:pt x="4467" y="0"/>
                  <a:pt x="4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61"/>
          <p:cNvSpPr/>
          <p:nvPr/>
        </p:nvSpPr>
        <p:spPr>
          <a:xfrm>
            <a:off x="7919959" y="2480136"/>
            <a:ext cx="175199" cy="298695"/>
          </a:xfrm>
          <a:custGeom>
            <a:avLst/>
            <a:gdLst/>
            <a:ahLst/>
            <a:cxnLst/>
            <a:rect l="l" t="t" r="r" b="b"/>
            <a:pathLst>
              <a:path w="4910" h="8371" extrusionOk="0">
                <a:moveTo>
                  <a:pt x="622" y="1"/>
                </a:moveTo>
                <a:cubicBezTo>
                  <a:pt x="450" y="1"/>
                  <a:pt x="278" y="65"/>
                  <a:pt x="144" y="194"/>
                </a:cubicBezTo>
                <a:cubicBezTo>
                  <a:pt x="96" y="242"/>
                  <a:pt x="48" y="281"/>
                  <a:pt x="0" y="309"/>
                </a:cubicBezTo>
                <a:cubicBezTo>
                  <a:pt x="101" y="365"/>
                  <a:pt x="214" y="395"/>
                  <a:pt x="327" y="395"/>
                </a:cubicBezTo>
                <a:cubicBezTo>
                  <a:pt x="408" y="395"/>
                  <a:pt x="489" y="379"/>
                  <a:pt x="565" y="348"/>
                </a:cubicBezTo>
                <a:cubicBezTo>
                  <a:pt x="643" y="320"/>
                  <a:pt x="722" y="307"/>
                  <a:pt x="800" y="307"/>
                </a:cubicBezTo>
                <a:cubicBezTo>
                  <a:pt x="1076" y="307"/>
                  <a:pt x="1333" y="471"/>
                  <a:pt x="1445" y="740"/>
                </a:cubicBezTo>
                <a:cubicBezTo>
                  <a:pt x="1541" y="989"/>
                  <a:pt x="1771" y="1161"/>
                  <a:pt x="2039" y="1171"/>
                </a:cubicBezTo>
                <a:cubicBezTo>
                  <a:pt x="2412" y="1190"/>
                  <a:pt x="2699" y="1515"/>
                  <a:pt x="2680" y="1888"/>
                </a:cubicBezTo>
                <a:cubicBezTo>
                  <a:pt x="2670" y="2156"/>
                  <a:pt x="2814" y="2405"/>
                  <a:pt x="3053" y="2520"/>
                </a:cubicBezTo>
                <a:cubicBezTo>
                  <a:pt x="3388" y="2692"/>
                  <a:pt x="3522" y="3104"/>
                  <a:pt x="3350" y="3439"/>
                </a:cubicBezTo>
                <a:cubicBezTo>
                  <a:pt x="3226" y="3678"/>
                  <a:pt x="3264" y="3955"/>
                  <a:pt x="3427" y="4166"/>
                </a:cubicBezTo>
                <a:cubicBezTo>
                  <a:pt x="3666" y="4463"/>
                  <a:pt x="3618" y="4893"/>
                  <a:pt x="3331" y="5123"/>
                </a:cubicBezTo>
                <a:cubicBezTo>
                  <a:pt x="3120" y="5295"/>
                  <a:pt x="3034" y="5573"/>
                  <a:pt x="3101" y="5831"/>
                </a:cubicBezTo>
                <a:cubicBezTo>
                  <a:pt x="3197" y="6185"/>
                  <a:pt x="2977" y="6559"/>
                  <a:pt x="2623" y="6654"/>
                </a:cubicBezTo>
                <a:cubicBezTo>
                  <a:pt x="2364" y="6721"/>
                  <a:pt x="2163" y="6932"/>
                  <a:pt x="2125" y="7200"/>
                </a:cubicBezTo>
                <a:cubicBezTo>
                  <a:pt x="2064" y="7537"/>
                  <a:pt x="1777" y="7773"/>
                  <a:pt x="1447" y="7773"/>
                </a:cubicBezTo>
                <a:cubicBezTo>
                  <a:pt x="1412" y="7773"/>
                  <a:pt x="1376" y="7770"/>
                  <a:pt x="1340" y="7764"/>
                </a:cubicBezTo>
                <a:cubicBezTo>
                  <a:pt x="1307" y="7760"/>
                  <a:pt x="1274" y="7757"/>
                  <a:pt x="1241" y="7757"/>
                </a:cubicBezTo>
                <a:cubicBezTo>
                  <a:pt x="1015" y="7757"/>
                  <a:pt x="796" y="7869"/>
                  <a:pt x="670" y="8061"/>
                </a:cubicBezTo>
                <a:cubicBezTo>
                  <a:pt x="651" y="8099"/>
                  <a:pt x="622" y="8128"/>
                  <a:pt x="603" y="8157"/>
                </a:cubicBezTo>
                <a:cubicBezTo>
                  <a:pt x="617" y="8156"/>
                  <a:pt x="630" y="8155"/>
                  <a:pt x="644" y="8155"/>
                </a:cubicBezTo>
                <a:cubicBezTo>
                  <a:pt x="764" y="8155"/>
                  <a:pt x="883" y="8193"/>
                  <a:pt x="986" y="8262"/>
                </a:cubicBezTo>
                <a:cubicBezTo>
                  <a:pt x="1101" y="8335"/>
                  <a:pt x="1229" y="8370"/>
                  <a:pt x="1356" y="8370"/>
                </a:cubicBezTo>
                <a:cubicBezTo>
                  <a:pt x="1579" y="8370"/>
                  <a:pt x="1796" y="8262"/>
                  <a:pt x="1924" y="8061"/>
                </a:cubicBezTo>
                <a:cubicBezTo>
                  <a:pt x="2058" y="7869"/>
                  <a:pt x="2271" y="7757"/>
                  <a:pt x="2502" y="7757"/>
                </a:cubicBezTo>
                <a:cubicBezTo>
                  <a:pt x="2535" y="7757"/>
                  <a:pt x="2569" y="7760"/>
                  <a:pt x="2603" y="7764"/>
                </a:cubicBezTo>
                <a:cubicBezTo>
                  <a:pt x="2639" y="7770"/>
                  <a:pt x="2674" y="7773"/>
                  <a:pt x="2708" y="7773"/>
                </a:cubicBezTo>
                <a:cubicBezTo>
                  <a:pt x="3031" y="7773"/>
                  <a:pt x="3318" y="7537"/>
                  <a:pt x="3379" y="7200"/>
                </a:cubicBezTo>
                <a:cubicBezTo>
                  <a:pt x="3417" y="6932"/>
                  <a:pt x="3608" y="6721"/>
                  <a:pt x="3867" y="6654"/>
                </a:cubicBezTo>
                <a:cubicBezTo>
                  <a:pt x="4230" y="6549"/>
                  <a:pt x="4441" y="6185"/>
                  <a:pt x="4345" y="5822"/>
                </a:cubicBezTo>
                <a:cubicBezTo>
                  <a:pt x="4278" y="5563"/>
                  <a:pt x="4364" y="5286"/>
                  <a:pt x="4575" y="5123"/>
                </a:cubicBezTo>
                <a:cubicBezTo>
                  <a:pt x="4862" y="4884"/>
                  <a:pt x="4910" y="4463"/>
                  <a:pt x="4680" y="4166"/>
                </a:cubicBezTo>
                <a:cubicBezTo>
                  <a:pt x="4508" y="3955"/>
                  <a:pt x="4479" y="3678"/>
                  <a:pt x="4604" y="3439"/>
                </a:cubicBezTo>
                <a:cubicBezTo>
                  <a:pt x="4766" y="3104"/>
                  <a:pt x="4632" y="2692"/>
                  <a:pt x="4307" y="2520"/>
                </a:cubicBezTo>
                <a:cubicBezTo>
                  <a:pt x="4068" y="2405"/>
                  <a:pt x="3924" y="2156"/>
                  <a:pt x="3934" y="1888"/>
                </a:cubicBezTo>
                <a:cubicBezTo>
                  <a:pt x="3953" y="1506"/>
                  <a:pt x="3666" y="1190"/>
                  <a:pt x="3293" y="1171"/>
                </a:cubicBezTo>
                <a:cubicBezTo>
                  <a:pt x="3025" y="1151"/>
                  <a:pt x="2795" y="989"/>
                  <a:pt x="2699" y="740"/>
                </a:cubicBezTo>
                <a:cubicBezTo>
                  <a:pt x="2588" y="473"/>
                  <a:pt x="2333" y="303"/>
                  <a:pt x="2058" y="303"/>
                </a:cubicBezTo>
                <a:cubicBezTo>
                  <a:pt x="1979" y="303"/>
                  <a:pt x="1898" y="317"/>
                  <a:pt x="1819" y="348"/>
                </a:cubicBezTo>
                <a:cubicBezTo>
                  <a:pt x="1739" y="378"/>
                  <a:pt x="1657" y="393"/>
                  <a:pt x="1576" y="393"/>
                </a:cubicBezTo>
                <a:cubicBezTo>
                  <a:pt x="1402" y="393"/>
                  <a:pt x="1231" y="325"/>
                  <a:pt x="1101" y="194"/>
                </a:cubicBezTo>
                <a:cubicBezTo>
                  <a:pt x="967" y="65"/>
                  <a:pt x="795" y="1"/>
                  <a:pt x="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61"/>
          <p:cNvSpPr/>
          <p:nvPr/>
        </p:nvSpPr>
        <p:spPr>
          <a:xfrm>
            <a:off x="7829113" y="2516425"/>
            <a:ext cx="225761" cy="225761"/>
          </a:xfrm>
          <a:custGeom>
            <a:avLst/>
            <a:gdLst/>
            <a:ahLst/>
            <a:cxnLst/>
            <a:rect l="l" t="t" r="r" b="b"/>
            <a:pathLst>
              <a:path w="6327" h="6327" extrusionOk="0">
                <a:moveTo>
                  <a:pt x="3168" y="0"/>
                </a:moveTo>
                <a:cubicBezTo>
                  <a:pt x="1417" y="0"/>
                  <a:pt x="1" y="1417"/>
                  <a:pt x="1" y="3168"/>
                </a:cubicBezTo>
                <a:cubicBezTo>
                  <a:pt x="1" y="4910"/>
                  <a:pt x="1417" y="6326"/>
                  <a:pt x="3168" y="6326"/>
                </a:cubicBezTo>
                <a:cubicBezTo>
                  <a:pt x="4910" y="6326"/>
                  <a:pt x="6327" y="4910"/>
                  <a:pt x="6327" y="3168"/>
                </a:cubicBezTo>
                <a:cubicBezTo>
                  <a:pt x="6327" y="1417"/>
                  <a:pt x="4910" y="0"/>
                  <a:pt x="31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61"/>
          <p:cNvSpPr/>
          <p:nvPr/>
        </p:nvSpPr>
        <p:spPr>
          <a:xfrm>
            <a:off x="7919603" y="2516425"/>
            <a:ext cx="141408" cy="225903"/>
          </a:xfrm>
          <a:custGeom>
            <a:avLst/>
            <a:gdLst/>
            <a:ahLst/>
            <a:cxnLst/>
            <a:rect l="l" t="t" r="r" b="b"/>
            <a:pathLst>
              <a:path w="3963" h="6331" extrusionOk="0">
                <a:moveTo>
                  <a:pt x="632" y="0"/>
                </a:moveTo>
                <a:cubicBezTo>
                  <a:pt x="422" y="0"/>
                  <a:pt x="211" y="20"/>
                  <a:pt x="1" y="67"/>
                </a:cubicBezTo>
                <a:cubicBezTo>
                  <a:pt x="1475" y="364"/>
                  <a:pt x="2537" y="1656"/>
                  <a:pt x="2537" y="3168"/>
                </a:cubicBezTo>
                <a:cubicBezTo>
                  <a:pt x="2537" y="4671"/>
                  <a:pt x="1475" y="5963"/>
                  <a:pt x="1" y="6269"/>
                </a:cubicBezTo>
                <a:cubicBezTo>
                  <a:pt x="210" y="6310"/>
                  <a:pt x="419" y="6330"/>
                  <a:pt x="624" y="6330"/>
                </a:cubicBezTo>
                <a:cubicBezTo>
                  <a:pt x="2218" y="6330"/>
                  <a:pt x="3610" y="5129"/>
                  <a:pt x="3772" y="3484"/>
                </a:cubicBezTo>
                <a:cubicBezTo>
                  <a:pt x="3963" y="1618"/>
                  <a:pt x="2499" y="0"/>
                  <a:pt x="6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1"/>
          <p:cNvSpPr/>
          <p:nvPr/>
        </p:nvSpPr>
        <p:spPr>
          <a:xfrm>
            <a:off x="7919603" y="2578583"/>
            <a:ext cx="27689" cy="101444"/>
          </a:xfrm>
          <a:custGeom>
            <a:avLst/>
            <a:gdLst/>
            <a:ahLst/>
            <a:cxnLst/>
            <a:rect l="l" t="t" r="r" b="b"/>
            <a:pathLst>
              <a:path w="776" h="2843" extrusionOk="0">
                <a:moveTo>
                  <a:pt x="594" y="0"/>
                </a:moveTo>
                <a:cubicBezTo>
                  <a:pt x="556" y="0"/>
                  <a:pt x="518" y="10"/>
                  <a:pt x="489" y="48"/>
                </a:cubicBezTo>
                <a:lnTo>
                  <a:pt x="87" y="431"/>
                </a:lnTo>
                <a:cubicBezTo>
                  <a:pt x="30" y="469"/>
                  <a:pt x="1" y="527"/>
                  <a:pt x="1" y="594"/>
                </a:cubicBezTo>
                <a:cubicBezTo>
                  <a:pt x="1" y="680"/>
                  <a:pt x="58" y="747"/>
                  <a:pt x="144" y="756"/>
                </a:cubicBezTo>
                <a:cubicBezTo>
                  <a:pt x="173" y="756"/>
                  <a:pt x="202" y="747"/>
                  <a:pt x="230" y="718"/>
                </a:cubicBezTo>
                <a:lnTo>
                  <a:pt x="364" y="546"/>
                </a:lnTo>
                <a:lnTo>
                  <a:pt x="364" y="2709"/>
                </a:lnTo>
                <a:cubicBezTo>
                  <a:pt x="364" y="2795"/>
                  <a:pt x="470" y="2843"/>
                  <a:pt x="575" y="2843"/>
                </a:cubicBezTo>
                <a:cubicBezTo>
                  <a:pt x="671" y="2843"/>
                  <a:pt x="776" y="2795"/>
                  <a:pt x="776" y="2709"/>
                </a:cubicBezTo>
                <a:lnTo>
                  <a:pt x="776" y="134"/>
                </a:lnTo>
                <a:cubicBezTo>
                  <a:pt x="776" y="48"/>
                  <a:pt x="680" y="0"/>
                  <a:pt x="59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7" name="Google Shape;2397;p61"/>
          <p:cNvGrpSpPr/>
          <p:nvPr/>
        </p:nvGrpSpPr>
        <p:grpSpPr>
          <a:xfrm>
            <a:off x="6526975" y="2273630"/>
            <a:ext cx="433939" cy="515787"/>
            <a:chOff x="4030586" y="3805246"/>
            <a:chExt cx="286523" cy="340566"/>
          </a:xfrm>
        </p:grpSpPr>
        <p:sp>
          <p:nvSpPr>
            <p:cNvPr id="2398" name="Google Shape;2398;p61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1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1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1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1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1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1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1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61"/>
          <p:cNvGrpSpPr/>
          <p:nvPr/>
        </p:nvGrpSpPr>
        <p:grpSpPr>
          <a:xfrm>
            <a:off x="5254823" y="2262251"/>
            <a:ext cx="570591" cy="567131"/>
            <a:chOff x="2180884" y="2888719"/>
            <a:chExt cx="376752" cy="374468"/>
          </a:xfrm>
        </p:grpSpPr>
        <p:sp>
          <p:nvSpPr>
            <p:cNvPr id="2412" name="Google Shape;2412;p61"/>
            <p:cNvSpPr/>
            <p:nvPr/>
          </p:nvSpPr>
          <p:spPr>
            <a:xfrm>
              <a:off x="2180884" y="2954054"/>
              <a:ext cx="309395" cy="309133"/>
            </a:xfrm>
            <a:custGeom>
              <a:avLst/>
              <a:gdLst/>
              <a:ahLst/>
              <a:cxnLst/>
              <a:rect l="l" t="t" r="r" b="b"/>
              <a:pathLst>
                <a:path w="11782" h="11772" extrusionOk="0">
                  <a:moveTo>
                    <a:pt x="5896" y="0"/>
                  </a:moveTo>
                  <a:cubicBezTo>
                    <a:pt x="2642" y="0"/>
                    <a:pt x="1" y="2632"/>
                    <a:pt x="1" y="5886"/>
                  </a:cubicBezTo>
                  <a:cubicBezTo>
                    <a:pt x="1" y="9140"/>
                    <a:pt x="2642" y="11772"/>
                    <a:pt x="5896" y="11772"/>
                  </a:cubicBezTo>
                  <a:cubicBezTo>
                    <a:pt x="9150" y="11772"/>
                    <a:pt x="11782" y="9140"/>
                    <a:pt x="11782" y="5886"/>
                  </a:cubicBezTo>
                  <a:cubicBezTo>
                    <a:pt x="11782" y="2632"/>
                    <a:pt x="9150" y="0"/>
                    <a:pt x="5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1"/>
            <p:cNvSpPr/>
            <p:nvPr/>
          </p:nvSpPr>
          <p:spPr>
            <a:xfrm>
              <a:off x="2335713" y="3102082"/>
              <a:ext cx="154330" cy="12579"/>
            </a:xfrm>
            <a:custGeom>
              <a:avLst/>
              <a:gdLst/>
              <a:ahLst/>
              <a:cxnLst/>
              <a:rect l="l" t="t" r="r" b="b"/>
              <a:pathLst>
                <a:path w="5877" h="479" extrusionOk="0">
                  <a:moveTo>
                    <a:pt x="0" y="0"/>
                  </a:moveTo>
                  <a:lnTo>
                    <a:pt x="0" y="479"/>
                  </a:lnTo>
                  <a:lnTo>
                    <a:pt x="5876" y="479"/>
                  </a:lnTo>
                  <a:lnTo>
                    <a:pt x="5876" y="24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1"/>
            <p:cNvSpPr/>
            <p:nvPr/>
          </p:nvSpPr>
          <p:spPr>
            <a:xfrm>
              <a:off x="2465648" y="2888719"/>
              <a:ext cx="91989" cy="89993"/>
            </a:xfrm>
            <a:custGeom>
              <a:avLst/>
              <a:gdLst/>
              <a:ahLst/>
              <a:cxnLst/>
              <a:rect l="l" t="t" r="r" b="b"/>
              <a:pathLst>
                <a:path w="3503" h="3427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26"/>
                  </a:lnTo>
                  <a:lnTo>
                    <a:pt x="1120" y="3426"/>
                  </a:lnTo>
                  <a:cubicBezTo>
                    <a:pt x="1311" y="3426"/>
                    <a:pt x="1483" y="3350"/>
                    <a:pt x="1617" y="3216"/>
                  </a:cubicBezTo>
                  <a:lnTo>
                    <a:pt x="3369" y="1474"/>
                  </a:lnTo>
                  <a:cubicBezTo>
                    <a:pt x="3503" y="1321"/>
                    <a:pt x="3407" y="1082"/>
                    <a:pt x="3197" y="1072"/>
                  </a:cubicBez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1"/>
            <p:cNvSpPr/>
            <p:nvPr/>
          </p:nvSpPr>
          <p:spPr>
            <a:xfrm>
              <a:off x="2465648" y="2888719"/>
              <a:ext cx="61842" cy="90229"/>
            </a:xfrm>
            <a:custGeom>
              <a:avLst/>
              <a:gdLst/>
              <a:ahLst/>
              <a:cxnLst/>
              <a:rect l="l" t="t" r="r" b="b"/>
              <a:pathLst>
                <a:path w="2355" h="3436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36"/>
                  </a:ln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2218094" y="2991002"/>
              <a:ext cx="235263" cy="235263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79" y="0"/>
                  </a:moveTo>
                  <a:cubicBezTo>
                    <a:pt x="2010" y="0"/>
                    <a:pt x="0" y="2010"/>
                    <a:pt x="0" y="4479"/>
                  </a:cubicBezTo>
                  <a:cubicBezTo>
                    <a:pt x="0" y="6948"/>
                    <a:pt x="2010" y="8958"/>
                    <a:pt x="4479" y="8958"/>
                  </a:cubicBezTo>
                  <a:cubicBezTo>
                    <a:pt x="6948" y="8958"/>
                    <a:pt x="8958" y="6948"/>
                    <a:pt x="8958" y="4479"/>
                  </a:cubicBezTo>
                  <a:cubicBezTo>
                    <a:pt x="8958" y="2010"/>
                    <a:pt x="6948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2335713" y="3102082"/>
              <a:ext cx="117382" cy="12579"/>
            </a:xfrm>
            <a:custGeom>
              <a:avLst/>
              <a:gdLst/>
              <a:ahLst/>
              <a:cxnLst/>
              <a:rect l="l" t="t" r="r" b="b"/>
              <a:pathLst>
                <a:path w="4470" h="479" extrusionOk="0">
                  <a:moveTo>
                    <a:pt x="0" y="0"/>
                  </a:moveTo>
                  <a:lnTo>
                    <a:pt x="0" y="479"/>
                  </a:lnTo>
                  <a:lnTo>
                    <a:pt x="4460" y="479"/>
                  </a:lnTo>
                  <a:cubicBezTo>
                    <a:pt x="4460" y="402"/>
                    <a:pt x="4470" y="326"/>
                    <a:pt x="4470" y="240"/>
                  </a:cubicBezTo>
                  <a:cubicBezTo>
                    <a:pt x="4470" y="153"/>
                    <a:pt x="4460" y="87"/>
                    <a:pt x="44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2249003" y="3021910"/>
              <a:ext cx="173185" cy="173421"/>
            </a:xfrm>
            <a:custGeom>
              <a:avLst/>
              <a:gdLst/>
              <a:ahLst/>
              <a:cxnLst/>
              <a:rect l="l" t="t" r="r" b="b"/>
              <a:pathLst>
                <a:path w="6595" h="6604" extrusionOk="0">
                  <a:moveTo>
                    <a:pt x="3302" y="0"/>
                  </a:moveTo>
                  <a:cubicBezTo>
                    <a:pt x="1484" y="0"/>
                    <a:pt x="0" y="1484"/>
                    <a:pt x="0" y="3302"/>
                  </a:cubicBezTo>
                  <a:cubicBezTo>
                    <a:pt x="0" y="5121"/>
                    <a:pt x="1484" y="6604"/>
                    <a:pt x="3302" y="6604"/>
                  </a:cubicBezTo>
                  <a:cubicBezTo>
                    <a:pt x="5121" y="6604"/>
                    <a:pt x="6594" y="5121"/>
                    <a:pt x="6594" y="3302"/>
                  </a:cubicBezTo>
                  <a:cubicBezTo>
                    <a:pt x="6594" y="1484"/>
                    <a:pt x="5121" y="0"/>
                    <a:pt x="3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2335713" y="3102082"/>
              <a:ext cx="86711" cy="12579"/>
            </a:xfrm>
            <a:custGeom>
              <a:avLst/>
              <a:gdLst/>
              <a:ahLst/>
              <a:cxnLst/>
              <a:rect l="l" t="t" r="r" b="b"/>
              <a:pathLst>
                <a:path w="3302" h="479" extrusionOk="0">
                  <a:moveTo>
                    <a:pt x="0" y="0"/>
                  </a:moveTo>
                  <a:lnTo>
                    <a:pt x="0" y="479"/>
                  </a:lnTo>
                  <a:lnTo>
                    <a:pt x="3283" y="479"/>
                  </a:lnTo>
                  <a:cubicBezTo>
                    <a:pt x="3283" y="402"/>
                    <a:pt x="3302" y="326"/>
                    <a:pt x="3302" y="240"/>
                  </a:cubicBezTo>
                  <a:cubicBezTo>
                    <a:pt x="3302" y="153"/>
                    <a:pt x="3292" y="87"/>
                    <a:pt x="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1"/>
            <p:cNvSpPr/>
            <p:nvPr/>
          </p:nvSpPr>
          <p:spPr>
            <a:xfrm>
              <a:off x="2286187" y="3059094"/>
              <a:ext cx="99053" cy="99053"/>
            </a:xfrm>
            <a:custGeom>
              <a:avLst/>
              <a:gdLst/>
              <a:ahLst/>
              <a:cxnLst/>
              <a:rect l="l" t="t" r="r" b="b"/>
              <a:pathLst>
                <a:path w="3772" h="3772" extrusionOk="0">
                  <a:moveTo>
                    <a:pt x="1886" y="1"/>
                  </a:moveTo>
                  <a:cubicBezTo>
                    <a:pt x="843" y="1"/>
                    <a:pt x="1" y="843"/>
                    <a:pt x="1" y="1886"/>
                  </a:cubicBezTo>
                  <a:cubicBezTo>
                    <a:pt x="1" y="2929"/>
                    <a:pt x="843" y="3772"/>
                    <a:pt x="1886" y="3772"/>
                  </a:cubicBezTo>
                  <a:cubicBezTo>
                    <a:pt x="2929" y="3772"/>
                    <a:pt x="3772" y="2929"/>
                    <a:pt x="3772" y="1886"/>
                  </a:cubicBezTo>
                  <a:cubicBezTo>
                    <a:pt x="3772" y="843"/>
                    <a:pt x="2929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1"/>
            <p:cNvSpPr/>
            <p:nvPr/>
          </p:nvSpPr>
          <p:spPr>
            <a:xfrm>
              <a:off x="2335713" y="3102318"/>
              <a:ext cx="49526" cy="12342"/>
            </a:xfrm>
            <a:custGeom>
              <a:avLst/>
              <a:gdLst/>
              <a:ahLst/>
              <a:cxnLst/>
              <a:rect l="l" t="t" r="r" b="b"/>
              <a:pathLst>
                <a:path w="1886" h="470" extrusionOk="0">
                  <a:moveTo>
                    <a:pt x="0" y="1"/>
                  </a:moveTo>
                  <a:lnTo>
                    <a:pt x="0" y="470"/>
                  </a:lnTo>
                  <a:lnTo>
                    <a:pt x="1866" y="470"/>
                  </a:lnTo>
                  <a:cubicBezTo>
                    <a:pt x="1886" y="317"/>
                    <a:pt x="1886" y="154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2317095" y="3090002"/>
              <a:ext cx="37237" cy="37237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709" y="1"/>
                  </a:moveTo>
                  <a:cubicBezTo>
                    <a:pt x="317" y="1"/>
                    <a:pt x="1" y="317"/>
                    <a:pt x="1" y="709"/>
                  </a:cubicBezTo>
                  <a:cubicBezTo>
                    <a:pt x="1" y="1102"/>
                    <a:pt x="317" y="1417"/>
                    <a:pt x="709" y="1417"/>
                  </a:cubicBezTo>
                  <a:cubicBezTo>
                    <a:pt x="1102" y="1417"/>
                    <a:pt x="1417" y="1102"/>
                    <a:pt x="1417" y="709"/>
                  </a:cubicBezTo>
                  <a:cubicBezTo>
                    <a:pt x="1417" y="317"/>
                    <a:pt x="1102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1"/>
            <p:cNvSpPr/>
            <p:nvPr/>
          </p:nvSpPr>
          <p:spPr>
            <a:xfrm>
              <a:off x="2335713" y="3102318"/>
              <a:ext cx="18855" cy="12342"/>
            </a:xfrm>
            <a:custGeom>
              <a:avLst/>
              <a:gdLst/>
              <a:ahLst/>
              <a:cxnLst/>
              <a:rect l="l" t="t" r="r" b="b"/>
              <a:pathLst>
                <a:path w="718" h="470" extrusionOk="0">
                  <a:moveTo>
                    <a:pt x="0" y="1"/>
                  </a:moveTo>
                  <a:lnTo>
                    <a:pt x="0" y="470"/>
                  </a:lnTo>
                  <a:lnTo>
                    <a:pt x="661" y="470"/>
                  </a:lnTo>
                  <a:cubicBezTo>
                    <a:pt x="718" y="317"/>
                    <a:pt x="718" y="154"/>
                    <a:pt x="661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1"/>
            <p:cNvSpPr/>
            <p:nvPr/>
          </p:nvSpPr>
          <p:spPr>
            <a:xfrm>
              <a:off x="2355566" y="2901954"/>
              <a:ext cx="188704" cy="185080"/>
            </a:xfrm>
            <a:custGeom>
              <a:avLst/>
              <a:gdLst/>
              <a:ahLst/>
              <a:cxnLst/>
              <a:rect l="l" t="t" r="r" b="b"/>
              <a:pathLst>
                <a:path w="7186" h="7048" extrusionOk="0">
                  <a:moveTo>
                    <a:pt x="6868" y="0"/>
                  </a:moveTo>
                  <a:cubicBezTo>
                    <a:pt x="6825" y="0"/>
                    <a:pt x="6780" y="13"/>
                    <a:pt x="6738" y="42"/>
                  </a:cubicBezTo>
                  <a:lnTo>
                    <a:pt x="134" y="6645"/>
                  </a:lnTo>
                  <a:cubicBezTo>
                    <a:pt x="0" y="6789"/>
                    <a:pt x="96" y="7038"/>
                    <a:pt x="306" y="7047"/>
                  </a:cubicBezTo>
                  <a:cubicBezTo>
                    <a:pt x="364" y="7047"/>
                    <a:pt x="421" y="7018"/>
                    <a:pt x="469" y="6980"/>
                  </a:cubicBezTo>
                  <a:lnTo>
                    <a:pt x="7063" y="377"/>
                  </a:lnTo>
                  <a:cubicBezTo>
                    <a:pt x="7186" y="201"/>
                    <a:pt x="7039" y="0"/>
                    <a:pt x="6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1"/>
            <p:cNvSpPr/>
            <p:nvPr/>
          </p:nvSpPr>
          <p:spPr>
            <a:xfrm>
              <a:off x="2326496" y="3073169"/>
              <a:ext cx="44668" cy="41570"/>
            </a:xfrm>
            <a:custGeom>
              <a:avLst/>
              <a:gdLst/>
              <a:ahLst/>
              <a:cxnLst/>
              <a:rect l="l" t="t" r="r" b="b"/>
              <a:pathLst>
                <a:path w="1701" h="1583" extrusionOk="0">
                  <a:moveTo>
                    <a:pt x="1366" y="1"/>
                  </a:moveTo>
                  <a:lnTo>
                    <a:pt x="188" y="1178"/>
                  </a:lnTo>
                  <a:cubicBezTo>
                    <a:pt x="0" y="1306"/>
                    <a:pt x="215" y="1582"/>
                    <a:pt x="390" y="1582"/>
                  </a:cubicBezTo>
                  <a:cubicBezTo>
                    <a:pt x="437" y="1582"/>
                    <a:pt x="481" y="1562"/>
                    <a:pt x="514" y="1513"/>
                  </a:cubicBezTo>
                  <a:lnTo>
                    <a:pt x="1701" y="336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61"/>
          <p:cNvGrpSpPr/>
          <p:nvPr/>
        </p:nvGrpSpPr>
        <p:grpSpPr>
          <a:xfrm>
            <a:off x="2354300" y="1808125"/>
            <a:ext cx="6281892" cy="1439550"/>
            <a:chOff x="2354300" y="1808125"/>
            <a:chExt cx="6281892" cy="1439550"/>
          </a:xfrm>
        </p:grpSpPr>
        <p:sp>
          <p:nvSpPr>
            <p:cNvPr id="2427" name="Google Shape;2427;p61"/>
            <p:cNvSpPr/>
            <p:nvPr/>
          </p:nvSpPr>
          <p:spPr>
            <a:xfrm>
              <a:off x="2354300" y="1808125"/>
              <a:ext cx="1353300" cy="1353300"/>
            </a:xfrm>
            <a:prstGeom prst="blockArc">
              <a:avLst>
                <a:gd name="adj1" fmla="val 10800000"/>
                <a:gd name="adj2" fmla="val 25425"/>
                <a:gd name="adj3" fmla="val 90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 rot="10800000">
              <a:off x="3587898" y="1894375"/>
              <a:ext cx="1353300" cy="1353300"/>
            </a:xfrm>
            <a:prstGeom prst="blockArc">
              <a:avLst>
                <a:gd name="adj1" fmla="val 10800000"/>
                <a:gd name="adj2" fmla="val 25425"/>
                <a:gd name="adj3" fmla="val 901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 rot="10800000" flipH="1">
              <a:off x="6050570" y="1894375"/>
              <a:ext cx="1353300" cy="1353300"/>
            </a:xfrm>
            <a:prstGeom prst="blockArc">
              <a:avLst>
                <a:gd name="adj1" fmla="val 10800000"/>
                <a:gd name="adj2" fmla="val 25425"/>
                <a:gd name="adj3" fmla="val 901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1"/>
            <p:cNvSpPr/>
            <p:nvPr/>
          </p:nvSpPr>
          <p:spPr>
            <a:xfrm>
              <a:off x="4818353" y="1813989"/>
              <a:ext cx="1353300" cy="1353300"/>
            </a:xfrm>
            <a:prstGeom prst="blockArc">
              <a:avLst>
                <a:gd name="adj1" fmla="val 10800000"/>
                <a:gd name="adj2" fmla="val 25425"/>
                <a:gd name="adj3" fmla="val 90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1"/>
            <p:cNvSpPr/>
            <p:nvPr/>
          </p:nvSpPr>
          <p:spPr>
            <a:xfrm>
              <a:off x="7282892" y="1818022"/>
              <a:ext cx="1353300" cy="1353300"/>
            </a:xfrm>
            <a:prstGeom prst="blockArc">
              <a:avLst>
                <a:gd name="adj1" fmla="val 10800000"/>
                <a:gd name="adj2" fmla="val 25425"/>
                <a:gd name="adj3" fmla="val 90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73"/>
          <p:cNvSpPr txBox="1">
            <a:spLocks noGrp="1"/>
          </p:cNvSpPr>
          <p:nvPr>
            <p:ph type="title"/>
          </p:nvPr>
        </p:nvSpPr>
        <p:spPr>
          <a:xfrm>
            <a:off x="4815309" y="1579008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244" name="Google Shape;3244;p73"/>
          <p:cNvSpPr txBox="1">
            <a:spLocks noGrp="1"/>
          </p:cNvSpPr>
          <p:nvPr>
            <p:ph type="subTitle" idx="1"/>
          </p:nvPr>
        </p:nvSpPr>
        <p:spPr>
          <a:xfrm>
            <a:off x="4815300" y="2777674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Collection, Cleaning and Exploratory Analysis</a:t>
            </a: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</p:txBody>
      </p:sp>
      <p:sp>
        <p:nvSpPr>
          <p:cNvPr id="3245" name="Google Shape;3245;p73"/>
          <p:cNvSpPr/>
          <p:nvPr/>
        </p:nvSpPr>
        <p:spPr>
          <a:xfrm>
            <a:off x="4704322" y="2923846"/>
            <a:ext cx="5957" cy="5957"/>
          </a:xfrm>
          <a:custGeom>
            <a:avLst/>
            <a:gdLst/>
            <a:ahLst/>
            <a:cxnLst/>
            <a:rect l="l" t="t" r="r" b="b"/>
            <a:pathLst>
              <a:path w="124" h="124" fill="none" extrusionOk="0">
                <a:moveTo>
                  <a:pt x="124" y="1"/>
                </a:moveTo>
                <a:lnTo>
                  <a:pt x="124" y="124"/>
                </a:lnTo>
                <a:lnTo>
                  <a:pt x="1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73"/>
          <p:cNvSpPr/>
          <p:nvPr/>
        </p:nvSpPr>
        <p:spPr>
          <a:xfrm>
            <a:off x="4703842" y="2630859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73"/>
          <p:cNvSpPr/>
          <p:nvPr/>
        </p:nvSpPr>
        <p:spPr>
          <a:xfrm>
            <a:off x="4703842" y="2331434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73"/>
          <p:cNvSpPr/>
          <p:nvPr/>
        </p:nvSpPr>
        <p:spPr>
          <a:xfrm>
            <a:off x="830580" y="2032490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73"/>
          <p:cNvSpPr/>
          <p:nvPr/>
        </p:nvSpPr>
        <p:spPr>
          <a:xfrm>
            <a:off x="4703842" y="2032490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73"/>
          <p:cNvSpPr/>
          <p:nvPr/>
        </p:nvSpPr>
        <p:spPr>
          <a:xfrm>
            <a:off x="830580" y="1733546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73"/>
          <p:cNvSpPr/>
          <p:nvPr/>
        </p:nvSpPr>
        <p:spPr>
          <a:xfrm>
            <a:off x="4703842" y="1733546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73"/>
          <p:cNvSpPr/>
          <p:nvPr/>
        </p:nvSpPr>
        <p:spPr>
          <a:xfrm>
            <a:off x="830580" y="1434122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73"/>
          <p:cNvSpPr/>
          <p:nvPr/>
        </p:nvSpPr>
        <p:spPr>
          <a:xfrm>
            <a:off x="4703842" y="1434122"/>
            <a:ext cx="6437" cy="48"/>
          </a:xfrm>
          <a:custGeom>
            <a:avLst/>
            <a:gdLst/>
            <a:ahLst/>
            <a:cxnLst/>
            <a:rect l="l" t="t" r="r" b="b"/>
            <a:pathLst>
              <a:path w="134" h="1" fill="none" extrusionOk="0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73"/>
          <p:cNvSpPr/>
          <p:nvPr/>
        </p:nvSpPr>
        <p:spPr>
          <a:xfrm>
            <a:off x="4387171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73"/>
          <p:cNvSpPr/>
          <p:nvPr/>
        </p:nvSpPr>
        <p:spPr>
          <a:xfrm>
            <a:off x="4063631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73"/>
          <p:cNvSpPr/>
          <p:nvPr/>
        </p:nvSpPr>
        <p:spPr>
          <a:xfrm>
            <a:off x="3740570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73"/>
          <p:cNvSpPr/>
          <p:nvPr/>
        </p:nvSpPr>
        <p:spPr>
          <a:xfrm>
            <a:off x="3417030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73"/>
          <p:cNvSpPr/>
          <p:nvPr/>
        </p:nvSpPr>
        <p:spPr>
          <a:xfrm>
            <a:off x="3093970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73"/>
          <p:cNvSpPr/>
          <p:nvPr/>
        </p:nvSpPr>
        <p:spPr>
          <a:xfrm>
            <a:off x="2770382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73"/>
          <p:cNvSpPr/>
          <p:nvPr/>
        </p:nvSpPr>
        <p:spPr>
          <a:xfrm>
            <a:off x="2447370" y="2923846"/>
            <a:ext cx="0" cy="5957"/>
          </a:xfrm>
          <a:custGeom>
            <a:avLst/>
            <a:gdLst/>
            <a:ahLst/>
            <a:cxnLst/>
            <a:rect l="l" t="t" r="r" b="b"/>
            <a:pathLst>
              <a:path h="124" fill="none" extrusionOk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73"/>
          <p:cNvSpPr/>
          <p:nvPr/>
        </p:nvSpPr>
        <p:spPr>
          <a:xfrm>
            <a:off x="2123781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73"/>
          <p:cNvSpPr/>
          <p:nvPr/>
        </p:nvSpPr>
        <p:spPr>
          <a:xfrm>
            <a:off x="1800721" y="2923846"/>
            <a:ext cx="48" cy="5957"/>
          </a:xfrm>
          <a:custGeom>
            <a:avLst/>
            <a:gdLst/>
            <a:ahLst/>
            <a:cxnLst/>
            <a:rect l="l" t="t" r="r" b="b"/>
            <a:pathLst>
              <a:path w="1" h="124" fill="none" extrusionOk="0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w="3325" cap="rnd" cmpd="sng">
            <a:solidFill>
              <a:srgbClr val="8C4A3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73"/>
          <p:cNvSpPr/>
          <p:nvPr/>
        </p:nvSpPr>
        <p:spPr>
          <a:xfrm>
            <a:off x="831541" y="1421824"/>
            <a:ext cx="3870487" cy="1415857"/>
          </a:xfrm>
          <a:custGeom>
            <a:avLst/>
            <a:gdLst/>
            <a:ahLst/>
            <a:cxnLst/>
            <a:rect l="l" t="t" r="r" b="b"/>
            <a:pathLst>
              <a:path w="80568" h="29474" fill="none" extrusionOk="0">
                <a:moveTo>
                  <a:pt x="1" y="27352"/>
                </a:moveTo>
                <a:cubicBezTo>
                  <a:pt x="452" y="28561"/>
                  <a:pt x="1713" y="29207"/>
                  <a:pt x="2933" y="29330"/>
                </a:cubicBezTo>
                <a:cubicBezTo>
                  <a:pt x="4460" y="29474"/>
                  <a:pt x="5854" y="28766"/>
                  <a:pt x="7023" y="27844"/>
                </a:cubicBezTo>
                <a:cubicBezTo>
                  <a:pt x="8438" y="26726"/>
                  <a:pt x="9668" y="25353"/>
                  <a:pt x="10949" y="24081"/>
                </a:cubicBezTo>
                <a:lnTo>
                  <a:pt x="15163" y="19878"/>
                </a:lnTo>
                <a:cubicBezTo>
                  <a:pt x="16229" y="18812"/>
                  <a:pt x="17510" y="17172"/>
                  <a:pt x="19140" y="17100"/>
                </a:cubicBezTo>
                <a:cubicBezTo>
                  <a:pt x="19930" y="17069"/>
                  <a:pt x="20514" y="17602"/>
                  <a:pt x="21273" y="17725"/>
                </a:cubicBezTo>
                <a:cubicBezTo>
                  <a:pt x="22062" y="17859"/>
                  <a:pt x="22759" y="17438"/>
                  <a:pt x="23323" y="16936"/>
                </a:cubicBezTo>
                <a:cubicBezTo>
                  <a:pt x="24686" y="15706"/>
                  <a:pt x="25763" y="14045"/>
                  <a:pt x="26911" y="12620"/>
                </a:cubicBezTo>
                <a:cubicBezTo>
                  <a:pt x="28172" y="11062"/>
                  <a:pt x="29433" y="9494"/>
                  <a:pt x="30684" y="7935"/>
                </a:cubicBezTo>
                <a:cubicBezTo>
                  <a:pt x="31719" y="6654"/>
                  <a:pt x="32580" y="5424"/>
                  <a:pt x="34374" y="5301"/>
                </a:cubicBezTo>
                <a:cubicBezTo>
                  <a:pt x="35902" y="5198"/>
                  <a:pt x="37347" y="6018"/>
                  <a:pt x="38331" y="7146"/>
                </a:cubicBezTo>
                <a:cubicBezTo>
                  <a:pt x="39090" y="8007"/>
                  <a:pt x="39982" y="9873"/>
                  <a:pt x="41427" y="9258"/>
                </a:cubicBezTo>
                <a:cubicBezTo>
                  <a:pt x="42647" y="8735"/>
                  <a:pt x="42832" y="6920"/>
                  <a:pt x="43231" y="5834"/>
                </a:cubicBezTo>
                <a:cubicBezTo>
                  <a:pt x="44267" y="2953"/>
                  <a:pt x="47035" y="1"/>
                  <a:pt x="50397" y="1087"/>
                </a:cubicBezTo>
                <a:cubicBezTo>
                  <a:pt x="51986" y="1600"/>
                  <a:pt x="53227" y="2881"/>
                  <a:pt x="54447" y="3958"/>
                </a:cubicBezTo>
                <a:cubicBezTo>
                  <a:pt x="55882" y="5229"/>
                  <a:pt x="57317" y="6500"/>
                  <a:pt x="58762" y="7761"/>
                </a:cubicBezTo>
                <a:cubicBezTo>
                  <a:pt x="60105" y="8930"/>
                  <a:pt x="61561" y="10119"/>
                  <a:pt x="63324" y="10560"/>
                </a:cubicBezTo>
                <a:cubicBezTo>
                  <a:pt x="65334" y="11062"/>
                  <a:pt x="67333" y="10355"/>
                  <a:pt x="69137" y="9483"/>
                </a:cubicBezTo>
                <a:cubicBezTo>
                  <a:pt x="73032" y="7607"/>
                  <a:pt x="76826" y="5434"/>
                  <a:pt x="80567" y="3271"/>
                </a:cubicBezTo>
              </a:path>
            </a:pathLst>
          </a:custGeom>
          <a:solidFill>
            <a:schemeClr val="lt2"/>
          </a:solidFill>
          <a:ln w="9525" cap="rnd" cmpd="sng">
            <a:solidFill>
              <a:schemeClr val="lt2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73"/>
          <p:cNvSpPr/>
          <p:nvPr/>
        </p:nvSpPr>
        <p:spPr>
          <a:xfrm>
            <a:off x="817754" y="1378493"/>
            <a:ext cx="3042133" cy="1460676"/>
          </a:xfrm>
          <a:custGeom>
            <a:avLst/>
            <a:gdLst/>
            <a:ahLst/>
            <a:cxnLst/>
            <a:rect l="l" t="t" r="r" b="b"/>
            <a:pathLst>
              <a:path w="63325" h="30407" fill="none" extrusionOk="0">
                <a:moveTo>
                  <a:pt x="1" y="22831"/>
                </a:moveTo>
                <a:cubicBezTo>
                  <a:pt x="1303" y="24973"/>
                  <a:pt x="2625" y="27146"/>
                  <a:pt x="4296" y="28541"/>
                </a:cubicBezTo>
                <a:cubicBezTo>
                  <a:pt x="5967" y="29925"/>
                  <a:pt x="8079" y="30406"/>
                  <a:pt x="9760" y="29053"/>
                </a:cubicBezTo>
                <a:cubicBezTo>
                  <a:pt x="11298" y="27803"/>
                  <a:pt x="12262" y="25229"/>
                  <a:pt x="13820" y="24050"/>
                </a:cubicBezTo>
                <a:cubicBezTo>
                  <a:pt x="15604" y="22697"/>
                  <a:pt x="17818" y="23415"/>
                  <a:pt x="19612" y="22072"/>
                </a:cubicBezTo>
                <a:cubicBezTo>
                  <a:pt x="20822" y="21149"/>
                  <a:pt x="21672" y="19407"/>
                  <a:pt x="22482" y="17736"/>
                </a:cubicBezTo>
                <a:lnTo>
                  <a:pt x="29310" y="3445"/>
                </a:lnTo>
                <a:cubicBezTo>
                  <a:pt x="30089" y="1815"/>
                  <a:pt x="31104" y="1"/>
                  <a:pt x="32416" y="124"/>
                </a:cubicBezTo>
                <a:cubicBezTo>
                  <a:pt x="34005" y="277"/>
                  <a:pt x="34815" y="3056"/>
                  <a:pt x="35317" y="5383"/>
                </a:cubicBezTo>
                <a:cubicBezTo>
                  <a:pt x="35820" y="7710"/>
                  <a:pt x="36711" y="10457"/>
                  <a:pt x="38300" y="10467"/>
                </a:cubicBezTo>
                <a:cubicBezTo>
                  <a:pt x="39715" y="10478"/>
                  <a:pt x="40740" y="8191"/>
                  <a:pt x="42124" y="7812"/>
                </a:cubicBezTo>
                <a:cubicBezTo>
                  <a:pt x="43600" y="7433"/>
                  <a:pt x="45189" y="9247"/>
                  <a:pt x="46522" y="8222"/>
                </a:cubicBezTo>
                <a:cubicBezTo>
                  <a:pt x="47475" y="7494"/>
                  <a:pt x="47804" y="5659"/>
                  <a:pt x="48603" y="4583"/>
                </a:cubicBezTo>
                <a:cubicBezTo>
                  <a:pt x="49434" y="3476"/>
                  <a:pt x="50643" y="3332"/>
                  <a:pt x="51709" y="3660"/>
                </a:cubicBezTo>
                <a:cubicBezTo>
                  <a:pt x="52786" y="3999"/>
                  <a:pt x="53780" y="4727"/>
                  <a:pt x="54836" y="5188"/>
                </a:cubicBezTo>
                <a:cubicBezTo>
                  <a:pt x="57696" y="6449"/>
                  <a:pt x="60925" y="5536"/>
                  <a:pt x="63324" y="2789"/>
                </a:cubicBezTo>
              </a:path>
            </a:pathLst>
          </a:custGeom>
          <a:noFill/>
          <a:ln w="6400" cap="rnd" cmpd="sng">
            <a:solidFill>
              <a:schemeClr val="accent1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5" name="Google Shape;3265;p73"/>
          <p:cNvGrpSpPr/>
          <p:nvPr/>
        </p:nvGrpSpPr>
        <p:grpSpPr>
          <a:xfrm>
            <a:off x="725664" y="1150502"/>
            <a:ext cx="4089645" cy="1763985"/>
            <a:chOff x="701789" y="1150477"/>
            <a:chExt cx="4089645" cy="1763985"/>
          </a:xfrm>
        </p:grpSpPr>
        <p:sp>
          <p:nvSpPr>
            <p:cNvPr id="3266" name="Google Shape;3266;p73"/>
            <p:cNvSpPr/>
            <p:nvPr/>
          </p:nvSpPr>
          <p:spPr>
            <a:xfrm>
              <a:off x="468635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3"/>
            <p:cNvSpPr/>
            <p:nvPr/>
          </p:nvSpPr>
          <p:spPr>
            <a:xfrm>
              <a:off x="806705" y="115047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0" y="36526"/>
                  </a:moveTo>
                  <a:lnTo>
                    <a:pt x="0" y="0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3"/>
            <p:cNvSpPr/>
            <p:nvPr/>
          </p:nvSpPr>
          <p:spPr>
            <a:xfrm>
              <a:off x="831301" y="2630834"/>
              <a:ext cx="3839933" cy="48"/>
            </a:xfrm>
            <a:custGeom>
              <a:avLst/>
              <a:gdLst/>
              <a:ahLst/>
              <a:cxnLst/>
              <a:rect l="l" t="t" r="r" b="b"/>
              <a:pathLst>
                <a:path w="79932" h="1" fill="none" extrusionOk="0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3"/>
            <p:cNvSpPr/>
            <p:nvPr/>
          </p:nvSpPr>
          <p:spPr>
            <a:xfrm>
              <a:off x="831301" y="2331409"/>
              <a:ext cx="3839933" cy="48"/>
            </a:xfrm>
            <a:custGeom>
              <a:avLst/>
              <a:gdLst/>
              <a:ahLst/>
              <a:cxnLst/>
              <a:rect l="l" t="t" r="r" b="b"/>
              <a:pathLst>
                <a:path w="79932" h="1" fill="none" extrusionOk="0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3"/>
            <p:cNvSpPr/>
            <p:nvPr/>
          </p:nvSpPr>
          <p:spPr>
            <a:xfrm>
              <a:off x="831301" y="2032465"/>
              <a:ext cx="3839933" cy="48"/>
            </a:xfrm>
            <a:custGeom>
              <a:avLst/>
              <a:gdLst/>
              <a:ahLst/>
              <a:cxnLst/>
              <a:rect l="l" t="t" r="r" b="b"/>
              <a:pathLst>
                <a:path w="79932" h="1" fill="none" extrusionOk="0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3"/>
            <p:cNvSpPr/>
            <p:nvPr/>
          </p:nvSpPr>
          <p:spPr>
            <a:xfrm>
              <a:off x="831301" y="1733521"/>
              <a:ext cx="3839933" cy="48"/>
            </a:xfrm>
            <a:custGeom>
              <a:avLst/>
              <a:gdLst/>
              <a:ahLst/>
              <a:cxnLst/>
              <a:rect l="l" t="t" r="r" b="b"/>
              <a:pathLst>
                <a:path w="79932" h="1" fill="none" extrusionOk="0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3"/>
            <p:cNvSpPr/>
            <p:nvPr/>
          </p:nvSpPr>
          <p:spPr>
            <a:xfrm>
              <a:off x="831301" y="1434097"/>
              <a:ext cx="3839933" cy="48"/>
            </a:xfrm>
            <a:custGeom>
              <a:avLst/>
              <a:gdLst/>
              <a:ahLst/>
              <a:cxnLst/>
              <a:rect l="l" t="t" r="r" b="b"/>
              <a:pathLst>
                <a:path w="79932" h="1" fill="none" extrusionOk="0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3"/>
            <p:cNvSpPr/>
            <p:nvPr/>
          </p:nvSpPr>
          <p:spPr>
            <a:xfrm>
              <a:off x="436329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3"/>
            <p:cNvSpPr/>
            <p:nvPr/>
          </p:nvSpPr>
          <p:spPr>
            <a:xfrm>
              <a:off x="403975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3"/>
            <p:cNvSpPr/>
            <p:nvPr/>
          </p:nvSpPr>
          <p:spPr>
            <a:xfrm>
              <a:off x="3716695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3"/>
            <p:cNvSpPr/>
            <p:nvPr/>
          </p:nvSpPr>
          <p:spPr>
            <a:xfrm>
              <a:off x="3393155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3"/>
            <p:cNvSpPr/>
            <p:nvPr/>
          </p:nvSpPr>
          <p:spPr>
            <a:xfrm>
              <a:off x="3070095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3"/>
            <p:cNvSpPr/>
            <p:nvPr/>
          </p:nvSpPr>
          <p:spPr>
            <a:xfrm>
              <a:off x="2746507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3"/>
            <p:cNvSpPr/>
            <p:nvPr/>
          </p:nvSpPr>
          <p:spPr>
            <a:xfrm>
              <a:off x="2423495" y="1159797"/>
              <a:ext cx="0" cy="1754666"/>
            </a:xfrm>
            <a:custGeom>
              <a:avLst/>
              <a:gdLst/>
              <a:ahLst/>
              <a:cxnLst/>
              <a:rect l="l" t="t" r="r" b="b"/>
              <a:pathLst>
                <a:path h="36527" fill="none" extrusionOk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3"/>
            <p:cNvSpPr/>
            <p:nvPr/>
          </p:nvSpPr>
          <p:spPr>
            <a:xfrm>
              <a:off x="209990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3"/>
            <p:cNvSpPr/>
            <p:nvPr/>
          </p:nvSpPr>
          <p:spPr>
            <a:xfrm>
              <a:off x="177684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3"/>
            <p:cNvSpPr/>
            <p:nvPr/>
          </p:nvSpPr>
          <p:spPr>
            <a:xfrm>
              <a:off x="145330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3"/>
            <p:cNvSpPr/>
            <p:nvPr/>
          </p:nvSpPr>
          <p:spPr>
            <a:xfrm>
              <a:off x="1130246" y="1159797"/>
              <a:ext cx="48" cy="1754666"/>
            </a:xfrm>
            <a:custGeom>
              <a:avLst/>
              <a:gdLst/>
              <a:ahLst/>
              <a:cxnLst/>
              <a:rect l="l" t="t" r="r" b="b"/>
              <a:pathLst>
                <a:path w="1" h="36527" fill="none" extrusionOk="0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w="332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3"/>
            <p:cNvSpPr/>
            <p:nvPr/>
          </p:nvSpPr>
          <p:spPr>
            <a:xfrm>
              <a:off x="701789" y="2878618"/>
              <a:ext cx="4089645" cy="48"/>
            </a:xfrm>
            <a:custGeom>
              <a:avLst/>
              <a:gdLst/>
              <a:ahLst/>
              <a:cxnLst/>
              <a:rect l="l" t="t" r="r" b="b"/>
              <a:pathLst>
                <a:path w="85130" h="1" fill="none" extrusionOk="0">
                  <a:moveTo>
                    <a:pt x="85129" y="1"/>
                  </a:moveTo>
                  <a:lnTo>
                    <a:pt x="1" y="1"/>
                  </a:lnTo>
                </a:path>
              </a:pathLst>
            </a:custGeom>
            <a:noFill/>
            <a:ln w="6675" cap="rnd" cmpd="sng">
              <a:solidFill>
                <a:schemeClr val="accen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5" name="Google Shape;3285;p73"/>
          <p:cNvSpPr/>
          <p:nvPr/>
        </p:nvSpPr>
        <p:spPr>
          <a:xfrm>
            <a:off x="2344903" y="1684787"/>
            <a:ext cx="2456045" cy="2456926"/>
          </a:xfrm>
          <a:custGeom>
            <a:avLst/>
            <a:gdLst/>
            <a:ahLst/>
            <a:cxnLst/>
            <a:rect l="l" t="t" r="r" b="b"/>
            <a:pathLst>
              <a:path w="51125" h="51146" extrusionOk="0">
                <a:moveTo>
                  <a:pt x="25568" y="1"/>
                </a:moveTo>
                <a:cubicBezTo>
                  <a:pt x="11472" y="1"/>
                  <a:pt x="1" y="11472"/>
                  <a:pt x="1" y="25568"/>
                </a:cubicBezTo>
                <a:cubicBezTo>
                  <a:pt x="1" y="39674"/>
                  <a:pt x="11462" y="51145"/>
                  <a:pt x="25568" y="51145"/>
                </a:cubicBezTo>
                <a:cubicBezTo>
                  <a:pt x="39530" y="51145"/>
                  <a:pt x="50930" y="39879"/>
                  <a:pt x="51125" y="25947"/>
                </a:cubicBezTo>
                <a:lnTo>
                  <a:pt x="41048" y="25947"/>
                </a:lnTo>
                <a:cubicBezTo>
                  <a:pt x="40843" y="34354"/>
                  <a:pt x="33974" y="41058"/>
                  <a:pt x="25568" y="41068"/>
                </a:cubicBezTo>
                <a:cubicBezTo>
                  <a:pt x="15603" y="41068"/>
                  <a:pt x="8222" y="31801"/>
                  <a:pt x="10457" y="22093"/>
                </a:cubicBezTo>
                <a:cubicBezTo>
                  <a:pt x="12150" y="14774"/>
                  <a:pt x="18638" y="10071"/>
                  <a:pt x="25568" y="10071"/>
                </a:cubicBezTo>
                <a:cubicBezTo>
                  <a:pt x="27830" y="10071"/>
                  <a:pt x="30139" y="10572"/>
                  <a:pt x="32344" y="11647"/>
                </a:cubicBezTo>
                <a:lnTo>
                  <a:pt x="36916" y="2666"/>
                </a:lnTo>
                <a:cubicBezTo>
                  <a:pt x="33390" y="913"/>
                  <a:pt x="29504" y="1"/>
                  <a:pt x="255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73"/>
          <p:cNvSpPr/>
          <p:nvPr/>
        </p:nvSpPr>
        <p:spPr>
          <a:xfrm>
            <a:off x="3898666" y="1812858"/>
            <a:ext cx="902768" cy="1118889"/>
          </a:xfrm>
          <a:custGeom>
            <a:avLst/>
            <a:gdLst/>
            <a:ahLst/>
            <a:cxnLst/>
            <a:rect l="l" t="t" r="r" b="b"/>
            <a:pathLst>
              <a:path w="18792" h="23292" extrusionOk="0">
                <a:moveTo>
                  <a:pt x="4572" y="0"/>
                </a:moveTo>
                <a:lnTo>
                  <a:pt x="0" y="8981"/>
                </a:lnTo>
                <a:cubicBezTo>
                  <a:pt x="5331" y="11574"/>
                  <a:pt x="8714" y="16977"/>
                  <a:pt x="8714" y="22902"/>
                </a:cubicBezTo>
                <a:lnTo>
                  <a:pt x="8714" y="23292"/>
                </a:lnTo>
                <a:lnTo>
                  <a:pt x="18791" y="23292"/>
                </a:lnTo>
                <a:lnTo>
                  <a:pt x="18791" y="22902"/>
                </a:lnTo>
                <a:cubicBezTo>
                  <a:pt x="18791" y="12886"/>
                  <a:pt x="12989" y="4193"/>
                  <a:pt x="4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73"/>
          <p:cNvSpPr/>
          <p:nvPr/>
        </p:nvSpPr>
        <p:spPr>
          <a:xfrm>
            <a:off x="2278946" y="1684787"/>
            <a:ext cx="2456525" cy="2456926"/>
          </a:xfrm>
          <a:custGeom>
            <a:avLst/>
            <a:gdLst/>
            <a:ahLst/>
            <a:cxnLst/>
            <a:rect l="l" t="t" r="r" b="b"/>
            <a:pathLst>
              <a:path w="51135" h="51146" extrusionOk="0">
                <a:moveTo>
                  <a:pt x="25567" y="1"/>
                </a:moveTo>
                <a:cubicBezTo>
                  <a:pt x="11471" y="1"/>
                  <a:pt x="0" y="11472"/>
                  <a:pt x="0" y="25568"/>
                </a:cubicBezTo>
                <a:cubicBezTo>
                  <a:pt x="0" y="39674"/>
                  <a:pt x="11471" y="51145"/>
                  <a:pt x="25567" y="51145"/>
                </a:cubicBezTo>
                <a:cubicBezTo>
                  <a:pt x="39540" y="51145"/>
                  <a:pt x="50929" y="39879"/>
                  <a:pt x="51134" y="25947"/>
                </a:cubicBezTo>
                <a:lnTo>
                  <a:pt x="41057" y="25947"/>
                </a:lnTo>
                <a:cubicBezTo>
                  <a:pt x="40842" y="34354"/>
                  <a:pt x="33973" y="41058"/>
                  <a:pt x="25567" y="41068"/>
                </a:cubicBezTo>
                <a:cubicBezTo>
                  <a:pt x="15603" y="41068"/>
                  <a:pt x="8232" y="31801"/>
                  <a:pt x="10467" y="22093"/>
                </a:cubicBezTo>
                <a:cubicBezTo>
                  <a:pt x="12152" y="14774"/>
                  <a:pt x="18644" y="10071"/>
                  <a:pt x="25576" y="10071"/>
                </a:cubicBezTo>
                <a:cubicBezTo>
                  <a:pt x="27839" y="10071"/>
                  <a:pt x="30149" y="10572"/>
                  <a:pt x="32354" y="11647"/>
                </a:cubicBezTo>
                <a:lnTo>
                  <a:pt x="36926" y="2666"/>
                </a:lnTo>
                <a:cubicBezTo>
                  <a:pt x="33399" y="913"/>
                  <a:pt x="29514" y="1"/>
                  <a:pt x="255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73"/>
          <p:cNvSpPr/>
          <p:nvPr/>
        </p:nvSpPr>
        <p:spPr>
          <a:xfrm>
            <a:off x="3833141" y="1812858"/>
            <a:ext cx="902768" cy="1118889"/>
          </a:xfrm>
          <a:custGeom>
            <a:avLst/>
            <a:gdLst/>
            <a:ahLst/>
            <a:cxnLst/>
            <a:rect l="l" t="t" r="r" b="b"/>
            <a:pathLst>
              <a:path w="18792" h="23292" extrusionOk="0">
                <a:moveTo>
                  <a:pt x="4573" y="0"/>
                </a:moveTo>
                <a:lnTo>
                  <a:pt x="1" y="8981"/>
                </a:lnTo>
                <a:cubicBezTo>
                  <a:pt x="5321" y="11574"/>
                  <a:pt x="8704" y="16977"/>
                  <a:pt x="8714" y="22902"/>
                </a:cubicBezTo>
                <a:lnTo>
                  <a:pt x="8714" y="23292"/>
                </a:lnTo>
                <a:lnTo>
                  <a:pt x="18792" y="23292"/>
                </a:lnTo>
                <a:lnTo>
                  <a:pt x="18792" y="22902"/>
                </a:lnTo>
                <a:cubicBezTo>
                  <a:pt x="18792" y="12886"/>
                  <a:pt x="12989" y="4193"/>
                  <a:pt x="4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73"/>
          <p:cNvSpPr/>
          <p:nvPr/>
        </p:nvSpPr>
        <p:spPr>
          <a:xfrm>
            <a:off x="746849" y="1130806"/>
            <a:ext cx="1181015" cy="751018"/>
          </a:xfrm>
          <a:custGeom>
            <a:avLst/>
            <a:gdLst/>
            <a:ahLst/>
            <a:cxnLst/>
            <a:rect l="l" t="t" r="r" b="b"/>
            <a:pathLst>
              <a:path w="24584" h="15634" extrusionOk="0">
                <a:moveTo>
                  <a:pt x="1" y="0"/>
                </a:moveTo>
                <a:lnTo>
                  <a:pt x="1" y="15634"/>
                </a:lnTo>
                <a:lnTo>
                  <a:pt x="24584" y="15634"/>
                </a:lnTo>
                <a:lnTo>
                  <a:pt x="245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73"/>
          <p:cNvSpPr/>
          <p:nvPr/>
        </p:nvSpPr>
        <p:spPr>
          <a:xfrm>
            <a:off x="715816" y="1099293"/>
            <a:ext cx="1178085" cy="748040"/>
          </a:xfrm>
          <a:custGeom>
            <a:avLst/>
            <a:gdLst/>
            <a:ahLst/>
            <a:cxnLst/>
            <a:rect l="l" t="t" r="r" b="b"/>
            <a:pathLst>
              <a:path w="24523" h="15572" extrusionOk="0">
                <a:moveTo>
                  <a:pt x="1" y="0"/>
                </a:moveTo>
                <a:lnTo>
                  <a:pt x="1" y="15572"/>
                </a:lnTo>
                <a:lnTo>
                  <a:pt x="24522" y="15572"/>
                </a:lnTo>
                <a:lnTo>
                  <a:pt x="245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73"/>
          <p:cNvSpPr/>
          <p:nvPr/>
        </p:nvSpPr>
        <p:spPr>
          <a:xfrm>
            <a:off x="714375" y="1097804"/>
            <a:ext cx="1181015" cy="751018"/>
          </a:xfrm>
          <a:custGeom>
            <a:avLst/>
            <a:gdLst/>
            <a:ahLst/>
            <a:cxnLst/>
            <a:rect l="l" t="t" r="r" b="b"/>
            <a:pathLst>
              <a:path w="24584" h="15634" extrusionOk="0">
                <a:moveTo>
                  <a:pt x="24522" y="62"/>
                </a:moveTo>
                <a:lnTo>
                  <a:pt x="24522" y="15572"/>
                </a:lnTo>
                <a:lnTo>
                  <a:pt x="62" y="15572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5634"/>
                </a:lnTo>
                <a:lnTo>
                  <a:pt x="24583" y="15634"/>
                </a:lnTo>
                <a:lnTo>
                  <a:pt x="24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73"/>
          <p:cNvSpPr/>
          <p:nvPr/>
        </p:nvSpPr>
        <p:spPr>
          <a:xfrm>
            <a:off x="827122" y="1404578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13"/>
                  <a:pt x="175" y="965"/>
                  <a:pt x="113" y="965"/>
                </a:cubicBezTo>
                <a:cubicBezTo>
                  <a:pt x="109" y="964"/>
                  <a:pt x="104" y="963"/>
                  <a:pt x="100" y="963"/>
                </a:cubicBezTo>
                <a:cubicBezTo>
                  <a:pt x="45" y="963"/>
                  <a:pt x="1" y="1020"/>
                  <a:pt x="1" y="107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2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8" y="647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73"/>
          <p:cNvSpPr/>
          <p:nvPr/>
        </p:nvSpPr>
        <p:spPr>
          <a:xfrm>
            <a:off x="1050694" y="1302160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8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87"/>
                  <a:pt x="547" y="6530"/>
                  <a:pt x="602" y="6530"/>
                </a:cubicBezTo>
                <a:cubicBezTo>
                  <a:pt x="607" y="6530"/>
                  <a:pt x="611" y="6530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73"/>
          <p:cNvSpPr/>
          <p:nvPr/>
        </p:nvSpPr>
        <p:spPr>
          <a:xfrm>
            <a:off x="1106370" y="1238653"/>
            <a:ext cx="35502" cy="359032"/>
          </a:xfrm>
          <a:custGeom>
            <a:avLst/>
            <a:gdLst/>
            <a:ahLst/>
            <a:cxnLst/>
            <a:rect l="l" t="t" r="r" b="b"/>
            <a:pathLst>
              <a:path w="739" h="7474" extrusionOk="0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23" y="954"/>
                </a:cubicBezTo>
                <a:cubicBezTo>
                  <a:pt x="6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62" y="6520"/>
                  <a:pt x="12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3"/>
                  <a:pt x="349" y="7473"/>
                </a:cubicBezTo>
                <a:lnTo>
                  <a:pt x="390" y="7473"/>
                </a:lnTo>
                <a:cubicBezTo>
                  <a:pt x="451" y="7473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26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66"/>
                </a:lnTo>
                <a:cubicBezTo>
                  <a:pt x="738" y="1005"/>
                  <a:pt x="687" y="954"/>
                  <a:pt x="626" y="954"/>
                </a:cubicBezTo>
                <a:cubicBezTo>
                  <a:pt x="554" y="954"/>
                  <a:pt x="503" y="902"/>
                  <a:pt x="503" y="84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73"/>
          <p:cNvSpPr/>
          <p:nvPr/>
        </p:nvSpPr>
        <p:spPr>
          <a:xfrm>
            <a:off x="883279" y="1276555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7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44" y="6531"/>
                  <a:pt x="615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1" y="1"/>
                  <a:pt x="3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73"/>
          <p:cNvSpPr/>
          <p:nvPr/>
        </p:nvSpPr>
        <p:spPr>
          <a:xfrm>
            <a:off x="938908" y="1328245"/>
            <a:ext cx="35502" cy="359080"/>
          </a:xfrm>
          <a:custGeom>
            <a:avLst/>
            <a:gdLst/>
            <a:ahLst/>
            <a:cxnLst/>
            <a:rect l="l" t="t" r="r" b="b"/>
            <a:pathLst>
              <a:path w="739" h="7475" extrusionOk="0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1" y="1006"/>
                  <a:pt x="1" y="106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34"/>
                </a:cubicBezTo>
                <a:lnTo>
                  <a:pt x="226" y="7361"/>
                </a:lnTo>
                <a:cubicBezTo>
                  <a:pt x="226" y="7423"/>
                  <a:pt x="277" y="7474"/>
                  <a:pt x="339" y="7474"/>
                </a:cubicBezTo>
                <a:lnTo>
                  <a:pt x="390" y="7474"/>
                </a:lnTo>
                <a:cubicBezTo>
                  <a:pt x="452" y="7474"/>
                  <a:pt x="503" y="7423"/>
                  <a:pt x="503" y="7361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9" y="6470"/>
                  <a:pt x="729" y="6408"/>
                </a:cubicBezTo>
                <a:lnTo>
                  <a:pt x="729" y="1067"/>
                </a:lnTo>
                <a:cubicBezTo>
                  <a:pt x="739" y="1006"/>
                  <a:pt x="677" y="954"/>
                  <a:pt x="616" y="954"/>
                </a:cubicBezTo>
                <a:cubicBezTo>
                  <a:pt x="554" y="954"/>
                  <a:pt x="503" y="90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73"/>
          <p:cNvSpPr/>
          <p:nvPr/>
        </p:nvSpPr>
        <p:spPr>
          <a:xfrm>
            <a:off x="1329942" y="1340591"/>
            <a:ext cx="35502" cy="359032"/>
          </a:xfrm>
          <a:custGeom>
            <a:avLst/>
            <a:gdLst/>
            <a:ahLst/>
            <a:cxnLst/>
            <a:rect l="l" t="t" r="r" b="b"/>
            <a:pathLst>
              <a:path w="739" h="7474" extrusionOk="0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13" y="954"/>
                </a:cubicBezTo>
                <a:cubicBezTo>
                  <a:pt x="5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52" y="6520"/>
                  <a:pt x="11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15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77"/>
                </a:lnTo>
                <a:cubicBezTo>
                  <a:pt x="738" y="1015"/>
                  <a:pt x="68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73"/>
          <p:cNvSpPr/>
          <p:nvPr/>
        </p:nvSpPr>
        <p:spPr>
          <a:xfrm>
            <a:off x="1386100" y="1391800"/>
            <a:ext cx="35502" cy="359032"/>
          </a:xfrm>
          <a:custGeom>
            <a:avLst/>
            <a:gdLst/>
            <a:ahLst/>
            <a:cxnLst/>
            <a:rect l="l" t="t" r="r" b="b"/>
            <a:pathLst>
              <a:path w="739" h="7474" extrusionOk="0">
                <a:moveTo>
                  <a:pt x="349" y="0"/>
                </a:moveTo>
                <a:cubicBezTo>
                  <a:pt x="287" y="0"/>
                  <a:pt x="236" y="52"/>
                  <a:pt x="236" y="113"/>
                </a:cubicBezTo>
                <a:lnTo>
                  <a:pt x="236" y="841"/>
                </a:lnTo>
                <a:cubicBezTo>
                  <a:pt x="236" y="903"/>
                  <a:pt x="185" y="954"/>
                  <a:pt x="123" y="954"/>
                </a:cubicBezTo>
                <a:cubicBezTo>
                  <a:pt x="51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1" y="6520"/>
                  <a:pt x="123" y="6520"/>
                </a:cubicBezTo>
                <a:cubicBezTo>
                  <a:pt x="185" y="6520"/>
                  <a:pt x="236" y="6572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2" y="7422"/>
                  <a:pt x="502" y="7361"/>
                </a:cubicBezTo>
                <a:lnTo>
                  <a:pt x="502" y="6633"/>
                </a:lnTo>
                <a:cubicBezTo>
                  <a:pt x="502" y="6572"/>
                  <a:pt x="554" y="6520"/>
                  <a:pt x="625" y="6520"/>
                </a:cubicBezTo>
                <a:cubicBezTo>
                  <a:pt x="687" y="6520"/>
                  <a:pt x="738" y="6469"/>
                  <a:pt x="738" y="6408"/>
                </a:cubicBezTo>
                <a:lnTo>
                  <a:pt x="738" y="1067"/>
                </a:lnTo>
                <a:cubicBezTo>
                  <a:pt x="728" y="1005"/>
                  <a:pt x="677" y="964"/>
                  <a:pt x="625" y="964"/>
                </a:cubicBezTo>
                <a:cubicBezTo>
                  <a:pt x="554" y="964"/>
                  <a:pt x="502" y="913"/>
                  <a:pt x="502" y="851"/>
                </a:cubicBezTo>
                <a:lnTo>
                  <a:pt x="502" y="113"/>
                </a:lnTo>
                <a:cubicBezTo>
                  <a:pt x="502" y="52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73"/>
          <p:cNvSpPr/>
          <p:nvPr/>
        </p:nvSpPr>
        <p:spPr>
          <a:xfrm>
            <a:off x="1721457" y="1391800"/>
            <a:ext cx="35021" cy="359032"/>
          </a:xfrm>
          <a:custGeom>
            <a:avLst/>
            <a:gdLst/>
            <a:ahLst/>
            <a:cxnLst/>
            <a:rect l="l" t="t" r="r" b="b"/>
            <a:pathLst>
              <a:path w="729" h="7474" extrusionOk="0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2" y="6520"/>
                  <a:pt x="113" y="6520"/>
                </a:cubicBezTo>
                <a:cubicBezTo>
                  <a:pt x="175" y="6520"/>
                  <a:pt x="226" y="6572"/>
                  <a:pt x="226" y="6633"/>
                </a:cubicBezTo>
                <a:lnTo>
                  <a:pt x="226" y="7361"/>
                </a:lnTo>
                <a:cubicBezTo>
                  <a:pt x="226" y="7422"/>
                  <a:pt x="277" y="7474"/>
                  <a:pt x="339" y="7474"/>
                </a:cubicBezTo>
                <a:lnTo>
                  <a:pt x="38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2"/>
                  <a:pt x="544" y="6520"/>
                  <a:pt x="615" y="6520"/>
                </a:cubicBezTo>
                <a:cubicBezTo>
                  <a:pt x="677" y="6520"/>
                  <a:pt x="728" y="6469"/>
                  <a:pt x="728" y="6408"/>
                </a:cubicBezTo>
                <a:lnTo>
                  <a:pt x="728" y="1067"/>
                </a:lnTo>
                <a:cubicBezTo>
                  <a:pt x="718" y="100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4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73"/>
          <p:cNvSpPr/>
          <p:nvPr/>
        </p:nvSpPr>
        <p:spPr>
          <a:xfrm>
            <a:off x="1777086" y="1321856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18" y="6530"/>
                  <a:pt x="123" y="6530"/>
                  <a:pt x="127" y="6530"/>
                </a:cubicBezTo>
                <a:cubicBezTo>
                  <a:pt x="182" y="6530"/>
                  <a:pt x="226" y="6587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54"/>
                  <a:pt x="616" y="954"/>
                </a:cubicBezTo>
                <a:cubicBezTo>
                  <a:pt x="554" y="954"/>
                  <a:pt x="503" y="903"/>
                  <a:pt x="503" y="841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73"/>
          <p:cNvSpPr/>
          <p:nvPr/>
        </p:nvSpPr>
        <p:spPr>
          <a:xfrm>
            <a:off x="1441728" y="1430183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5" y="965"/>
                  <a:pt x="113" y="965"/>
                </a:cubicBezTo>
                <a:cubicBezTo>
                  <a:pt x="52" y="965"/>
                  <a:pt x="0" y="1016"/>
                  <a:pt x="0" y="1077"/>
                </a:cubicBezTo>
                <a:lnTo>
                  <a:pt x="0" y="6408"/>
                </a:lnTo>
                <a:cubicBezTo>
                  <a:pt x="0" y="6480"/>
                  <a:pt x="52" y="6531"/>
                  <a:pt x="113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8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73"/>
          <p:cNvSpPr/>
          <p:nvPr/>
        </p:nvSpPr>
        <p:spPr>
          <a:xfrm>
            <a:off x="1162480" y="1263729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5"/>
                  <a:pt x="114" y="965"/>
                </a:cubicBezTo>
                <a:cubicBezTo>
                  <a:pt x="52" y="965"/>
                  <a:pt x="1" y="1016"/>
                  <a:pt x="1" y="1077"/>
                </a:cubicBezTo>
                <a:lnTo>
                  <a:pt x="1" y="641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8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18"/>
                </a:cubicBezTo>
                <a:lnTo>
                  <a:pt x="729" y="1077"/>
                </a:lnTo>
                <a:cubicBezTo>
                  <a:pt x="729" y="100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73"/>
          <p:cNvSpPr/>
          <p:nvPr/>
        </p:nvSpPr>
        <p:spPr>
          <a:xfrm>
            <a:off x="995065" y="1366195"/>
            <a:ext cx="35021" cy="359513"/>
          </a:xfrm>
          <a:custGeom>
            <a:avLst/>
            <a:gdLst/>
            <a:ahLst/>
            <a:cxnLst/>
            <a:rect l="l" t="t" r="r" b="b"/>
            <a:pathLst>
              <a:path w="729" h="7484" extrusionOk="0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07"/>
                </a:lnTo>
                <a:cubicBezTo>
                  <a:pt x="0" y="6479"/>
                  <a:pt x="52" y="6530"/>
                  <a:pt x="113" y="6530"/>
                </a:cubicBezTo>
                <a:cubicBezTo>
                  <a:pt x="118" y="6530"/>
                  <a:pt x="122" y="6529"/>
                  <a:pt x="127" y="6529"/>
                </a:cubicBezTo>
                <a:cubicBezTo>
                  <a:pt x="182" y="6529"/>
                  <a:pt x="226" y="6586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1"/>
                  <a:pt x="544" y="6530"/>
                  <a:pt x="615" y="6530"/>
                </a:cubicBezTo>
                <a:cubicBezTo>
                  <a:pt x="677" y="6530"/>
                  <a:pt x="728" y="6479"/>
                  <a:pt x="728" y="6407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73"/>
          <p:cNvSpPr/>
          <p:nvPr/>
        </p:nvSpPr>
        <p:spPr>
          <a:xfrm>
            <a:off x="1218156" y="1353369"/>
            <a:ext cx="35502" cy="359561"/>
          </a:xfrm>
          <a:custGeom>
            <a:avLst/>
            <a:gdLst/>
            <a:ahLst/>
            <a:cxnLst/>
            <a:rect l="l" t="t" r="r" b="b"/>
            <a:pathLst>
              <a:path w="739" h="7485" extrusionOk="0">
                <a:moveTo>
                  <a:pt x="349" y="1"/>
                </a:moveTo>
                <a:cubicBezTo>
                  <a:pt x="287" y="1"/>
                  <a:pt x="236" y="52"/>
                  <a:pt x="236" y="114"/>
                </a:cubicBezTo>
                <a:lnTo>
                  <a:pt x="236" y="852"/>
                </a:lnTo>
                <a:cubicBezTo>
                  <a:pt x="236" y="913"/>
                  <a:pt x="185" y="964"/>
                  <a:pt x="113" y="964"/>
                </a:cubicBezTo>
                <a:cubicBezTo>
                  <a:pt x="52" y="964"/>
                  <a:pt x="0" y="1016"/>
                  <a:pt x="0" y="1077"/>
                </a:cubicBezTo>
                <a:lnTo>
                  <a:pt x="0" y="6408"/>
                </a:lnTo>
                <a:cubicBezTo>
                  <a:pt x="0" y="6469"/>
                  <a:pt x="52" y="6531"/>
                  <a:pt x="113" y="6531"/>
                </a:cubicBezTo>
                <a:cubicBezTo>
                  <a:pt x="185" y="6531"/>
                  <a:pt x="236" y="6572"/>
                  <a:pt x="236" y="6644"/>
                </a:cubicBezTo>
                <a:lnTo>
                  <a:pt x="236" y="7372"/>
                </a:lnTo>
                <a:cubicBezTo>
                  <a:pt x="236" y="7433"/>
                  <a:pt x="28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21"/>
                  <a:pt x="626" y="6521"/>
                </a:cubicBezTo>
                <a:cubicBezTo>
                  <a:pt x="687" y="6521"/>
                  <a:pt x="738" y="6469"/>
                  <a:pt x="738" y="6408"/>
                </a:cubicBezTo>
                <a:lnTo>
                  <a:pt x="738" y="1077"/>
                </a:lnTo>
                <a:cubicBezTo>
                  <a:pt x="738" y="1016"/>
                  <a:pt x="687" y="964"/>
                  <a:pt x="626" y="964"/>
                </a:cubicBezTo>
                <a:cubicBezTo>
                  <a:pt x="554" y="964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1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73"/>
          <p:cNvSpPr/>
          <p:nvPr/>
        </p:nvSpPr>
        <p:spPr>
          <a:xfrm>
            <a:off x="1497886" y="1378974"/>
            <a:ext cx="35454" cy="359561"/>
          </a:xfrm>
          <a:custGeom>
            <a:avLst/>
            <a:gdLst/>
            <a:ahLst/>
            <a:cxnLst/>
            <a:rect l="l" t="t" r="r" b="b"/>
            <a:pathLst>
              <a:path w="738" h="7485" extrusionOk="0">
                <a:moveTo>
                  <a:pt x="34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4" y="964"/>
                  <a:pt x="113" y="964"/>
                </a:cubicBezTo>
                <a:cubicBezTo>
                  <a:pt x="51" y="964"/>
                  <a:pt x="0" y="1016"/>
                  <a:pt x="0" y="1077"/>
                </a:cubicBezTo>
                <a:lnTo>
                  <a:pt x="0" y="6418"/>
                </a:lnTo>
                <a:cubicBezTo>
                  <a:pt x="0" y="6480"/>
                  <a:pt x="51" y="6531"/>
                  <a:pt x="113" y="6531"/>
                </a:cubicBezTo>
                <a:cubicBezTo>
                  <a:pt x="174" y="6531"/>
                  <a:pt x="226" y="658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2" y="7433"/>
                  <a:pt x="502" y="7372"/>
                </a:cubicBezTo>
                <a:lnTo>
                  <a:pt x="502" y="6644"/>
                </a:lnTo>
                <a:cubicBezTo>
                  <a:pt x="502" y="6582"/>
                  <a:pt x="554" y="6531"/>
                  <a:pt x="615" y="6531"/>
                </a:cubicBezTo>
                <a:cubicBezTo>
                  <a:pt x="677" y="6531"/>
                  <a:pt x="728" y="6480"/>
                  <a:pt x="728" y="6418"/>
                </a:cubicBezTo>
                <a:lnTo>
                  <a:pt x="728" y="1077"/>
                </a:lnTo>
                <a:cubicBezTo>
                  <a:pt x="737" y="1020"/>
                  <a:pt x="685" y="963"/>
                  <a:pt x="629" y="963"/>
                </a:cubicBezTo>
                <a:cubicBezTo>
                  <a:pt x="624" y="963"/>
                  <a:pt x="620" y="964"/>
                  <a:pt x="615" y="964"/>
                </a:cubicBezTo>
                <a:cubicBezTo>
                  <a:pt x="554" y="964"/>
                  <a:pt x="502" y="913"/>
                  <a:pt x="502" y="841"/>
                </a:cubicBezTo>
                <a:lnTo>
                  <a:pt x="502" y="114"/>
                </a:lnTo>
                <a:cubicBezTo>
                  <a:pt x="502" y="52"/>
                  <a:pt x="451" y="1"/>
                  <a:pt x="3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73"/>
          <p:cNvSpPr/>
          <p:nvPr/>
        </p:nvSpPr>
        <p:spPr>
          <a:xfrm>
            <a:off x="1553514" y="1250951"/>
            <a:ext cx="35021" cy="359561"/>
          </a:xfrm>
          <a:custGeom>
            <a:avLst/>
            <a:gdLst/>
            <a:ahLst/>
            <a:cxnLst/>
            <a:rect l="l" t="t" r="r" b="b"/>
            <a:pathLst>
              <a:path w="729" h="7485" extrusionOk="0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1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73"/>
          <p:cNvSpPr/>
          <p:nvPr/>
        </p:nvSpPr>
        <p:spPr>
          <a:xfrm>
            <a:off x="1609671" y="1314986"/>
            <a:ext cx="35021" cy="359513"/>
          </a:xfrm>
          <a:custGeom>
            <a:avLst/>
            <a:gdLst/>
            <a:ahLst/>
            <a:cxnLst/>
            <a:rect l="l" t="t" r="r" b="b"/>
            <a:pathLst>
              <a:path w="729" h="7484" extrusionOk="0">
                <a:moveTo>
                  <a:pt x="339" y="0"/>
                </a:moveTo>
                <a:cubicBezTo>
                  <a:pt x="277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1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1" y="6530"/>
                  <a:pt x="113" y="6530"/>
                </a:cubicBezTo>
                <a:cubicBezTo>
                  <a:pt x="175" y="6530"/>
                  <a:pt x="226" y="6582"/>
                  <a:pt x="226" y="6643"/>
                </a:cubicBezTo>
                <a:lnTo>
                  <a:pt x="226" y="7371"/>
                </a:lnTo>
                <a:cubicBezTo>
                  <a:pt x="226" y="7432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82"/>
                  <a:pt x="554" y="6530"/>
                  <a:pt x="615" y="6530"/>
                </a:cubicBezTo>
                <a:cubicBezTo>
                  <a:pt x="677" y="6530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73"/>
          <p:cNvSpPr/>
          <p:nvPr/>
        </p:nvSpPr>
        <p:spPr>
          <a:xfrm>
            <a:off x="1665300" y="1417404"/>
            <a:ext cx="35021" cy="359513"/>
          </a:xfrm>
          <a:custGeom>
            <a:avLst/>
            <a:gdLst/>
            <a:ahLst/>
            <a:cxnLst/>
            <a:rect l="l" t="t" r="r" b="b"/>
            <a:pathLst>
              <a:path w="729" h="7484" extrusionOk="0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0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79"/>
                  <a:pt x="729" y="6408"/>
                </a:cubicBezTo>
                <a:lnTo>
                  <a:pt x="729" y="1077"/>
                </a:lnTo>
                <a:cubicBezTo>
                  <a:pt x="729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73"/>
          <p:cNvSpPr/>
          <p:nvPr/>
        </p:nvSpPr>
        <p:spPr>
          <a:xfrm>
            <a:off x="1274266" y="1289382"/>
            <a:ext cx="35021" cy="359513"/>
          </a:xfrm>
          <a:custGeom>
            <a:avLst/>
            <a:gdLst/>
            <a:ahLst/>
            <a:cxnLst/>
            <a:rect l="l" t="t" r="r" b="b"/>
            <a:pathLst>
              <a:path w="729" h="7484" extrusionOk="0">
                <a:moveTo>
                  <a:pt x="339" y="0"/>
                </a:moveTo>
                <a:cubicBezTo>
                  <a:pt x="278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2"/>
                  <a:pt x="175" y="964"/>
                  <a:pt x="114" y="964"/>
                </a:cubicBezTo>
                <a:cubicBezTo>
                  <a:pt x="52" y="964"/>
                  <a:pt x="1" y="1015"/>
                  <a:pt x="1" y="1076"/>
                </a:cubicBezTo>
                <a:lnTo>
                  <a:pt x="1" y="6407"/>
                </a:lnTo>
                <a:cubicBezTo>
                  <a:pt x="1" y="6479"/>
                  <a:pt x="52" y="6530"/>
                  <a:pt x="114" y="6530"/>
                </a:cubicBezTo>
                <a:cubicBezTo>
                  <a:pt x="175" y="6530"/>
                  <a:pt x="226" y="6571"/>
                  <a:pt x="226" y="6643"/>
                </a:cubicBezTo>
                <a:lnTo>
                  <a:pt x="226" y="7371"/>
                </a:lnTo>
                <a:cubicBezTo>
                  <a:pt x="226" y="7432"/>
                  <a:pt x="278" y="7484"/>
                  <a:pt x="339" y="7484"/>
                </a:cubicBezTo>
                <a:lnTo>
                  <a:pt x="391" y="7484"/>
                </a:lnTo>
                <a:cubicBezTo>
                  <a:pt x="452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71"/>
                  <a:pt x="555" y="6530"/>
                  <a:pt x="616" y="6530"/>
                </a:cubicBezTo>
                <a:cubicBezTo>
                  <a:pt x="678" y="6530"/>
                  <a:pt x="729" y="6479"/>
                  <a:pt x="729" y="6407"/>
                </a:cubicBezTo>
                <a:lnTo>
                  <a:pt x="729" y="1076"/>
                </a:lnTo>
                <a:cubicBezTo>
                  <a:pt x="729" y="1015"/>
                  <a:pt x="678" y="964"/>
                  <a:pt x="616" y="964"/>
                </a:cubicBezTo>
                <a:cubicBezTo>
                  <a:pt x="555" y="964"/>
                  <a:pt x="503" y="912"/>
                  <a:pt x="503" y="851"/>
                </a:cubicBezTo>
                <a:lnTo>
                  <a:pt x="503" y="113"/>
                </a:lnTo>
                <a:cubicBezTo>
                  <a:pt x="503" y="51"/>
                  <a:pt x="452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73"/>
          <p:cNvSpPr/>
          <p:nvPr/>
        </p:nvSpPr>
        <p:spPr>
          <a:xfrm>
            <a:off x="4050324" y="1021471"/>
            <a:ext cx="627450" cy="665848"/>
          </a:xfrm>
          <a:custGeom>
            <a:avLst/>
            <a:gdLst/>
            <a:ahLst/>
            <a:cxnLst/>
            <a:rect l="l" t="t" r="r" b="b"/>
            <a:pathLst>
              <a:path w="13061" h="13861" extrusionOk="0">
                <a:moveTo>
                  <a:pt x="1" y="0"/>
                </a:moveTo>
                <a:lnTo>
                  <a:pt x="1" y="13860"/>
                </a:lnTo>
                <a:lnTo>
                  <a:pt x="13061" y="13860"/>
                </a:lnTo>
                <a:lnTo>
                  <a:pt x="130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73"/>
          <p:cNvSpPr/>
          <p:nvPr/>
        </p:nvSpPr>
        <p:spPr>
          <a:xfrm>
            <a:off x="4033606" y="1003216"/>
            <a:ext cx="618563" cy="657009"/>
          </a:xfrm>
          <a:custGeom>
            <a:avLst/>
            <a:gdLst/>
            <a:ahLst/>
            <a:cxnLst/>
            <a:rect l="l" t="t" r="r" b="b"/>
            <a:pathLst>
              <a:path w="12876" h="13677" extrusionOk="0">
                <a:moveTo>
                  <a:pt x="0" y="1"/>
                </a:moveTo>
                <a:lnTo>
                  <a:pt x="0" y="13676"/>
                </a:lnTo>
                <a:lnTo>
                  <a:pt x="12876" y="13676"/>
                </a:lnTo>
                <a:lnTo>
                  <a:pt x="128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73"/>
          <p:cNvSpPr/>
          <p:nvPr/>
        </p:nvSpPr>
        <p:spPr>
          <a:xfrm>
            <a:off x="4032117" y="1001775"/>
            <a:ext cx="622022" cy="659939"/>
          </a:xfrm>
          <a:custGeom>
            <a:avLst/>
            <a:gdLst/>
            <a:ahLst/>
            <a:cxnLst/>
            <a:rect l="l" t="t" r="r" b="b"/>
            <a:pathLst>
              <a:path w="12948" h="13738" extrusionOk="0">
                <a:moveTo>
                  <a:pt x="12876" y="62"/>
                </a:moveTo>
                <a:lnTo>
                  <a:pt x="12876" y="13665"/>
                </a:lnTo>
                <a:lnTo>
                  <a:pt x="62" y="13665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3737"/>
                </a:lnTo>
                <a:lnTo>
                  <a:pt x="12948" y="13737"/>
                </a:lnTo>
                <a:lnTo>
                  <a:pt x="12948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73"/>
          <p:cNvSpPr/>
          <p:nvPr/>
        </p:nvSpPr>
        <p:spPr>
          <a:xfrm>
            <a:off x="4102061" y="1122063"/>
            <a:ext cx="489528" cy="452465"/>
          </a:xfrm>
          <a:custGeom>
            <a:avLst/>
            <a:gdLst/>
            <a:ahLst/>
            <a:cxnLst/>
            <a:rect l="l" t="t" r="r" b="b"/>
            <a:pathLst>
              <a:path w="10190" h="9419" extrusionOk="0">
                <a:moveTo>
                  <a:pt x="5116" y="0"/>
                </a:moveTo>
                <a:cubicBezTo>
                  <a:pt x="4115" y="0"/>
                  <a:pt x="3116" y="319"/>
                  <a:pt x="2276" y="951"/>
                </a:cubicBezTo>
                <a:cubicBezTo>
                  <a:pt x="656" y="2171"/>
                  <a:pt x="0" y="4283"/>
                  <a:pt x="646" y="6200"/>
                </a:cubicBezTo>
                <a:cubicBezTo>
                  <a:pt x="1292" y="8117"/>
                  <a:pt x="3086" y="9419"/>
                  <a:pt x="5105" y="9419"/>
                </a:cubicBezTo>
                <a:cubicBezTo>
                  <a:pt x="5382" y="9419"/>
                  <a:pt x="5649" y="9388"/>
                  <a:pt x="5915" y="9347"/>
                </a:cubicBezTo>
                <a:lnTo>
                  <a:pt x="5659" y="7830"/>
                </a:lnTo>
                <a:cubicBezTo>
                  <a:pt x="5474" y="7860"/>
                  <a:pt x="5290" y="7881"/>
                  <a:pt x="5105" y="7881"/>
                </a:cubicBezTo>
                <a:cubicBezTo>
                  <a:pt x="3752" y="7881"/>
                  <a:pt x="2553" y="7010"/>
                  <a:pt x="2112" y="5728"/>
                </a:cubicBezTo>
                <a:cubicBezTo>
                  <a:pt x="1671" y="4447"/>
                  <a:pt x="2102" y="3032"/>
                  <a:pt x="3178" y="2202"/>
                </a:cubicBezTo>
                <a:cubicBezTo>
                  <a:pt x="3742" y="1762"/>
                  <a:pt x="4424" y="1541"/>
                  <a:pt x="5108" y="1541"/>
                </a:cubicBezTo>
                <a:cubicBezTo>
                  <a:pt x="5717" y="1541"/>
                  <a:pt x="6327" y="1716"/>
                  <a:pt x="6858" y="2068"/>
                </a:cubicBezTo>
                <a:cubicBezTo>
                  <a:pt x="7986" y="2817"/>
                  <a:pt x="8519" y="4201"/>
                  <a:pt x="8181" y="5503"/>
                </a:cubicBezTo>
                <a:lnTo>
                  <a:pt x="9636" y="6005"/>
                </a:lnTo>
                <a:cubicBezTo>
                  <a:pt x="10190" y="4057"/>
                  <a:pt x="9442" y="1976"/>
                  <a:pt x="7781" y="828"/>
                </a:cubicBezTo>
                <a:cubicBezTo>
                  <a:pt x="6976" y="275"/>
                  <a:pt x="6045" y="0"/>
                  <a:pt x="51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73"/>
          <p:cNvSpPr/>
          <p:nvPr/>
        </p:nvSpPr>
        <p:spPr>
          <a:xfrm>
            <a:off x="4373384" y="1466164"/>
            <a:ext cx="114287" cy="104914"/>
          </a:xfrm>
          <a:custGeom>
            <a:avLst/>
            <a:gdLst/>
            <a:ahLst/>
            <a:cxnLst/>
            <a:rect l="l" t="t" r="r" b="b"/>
            <a:pathLst>
              <a:path w="2379" h="2184" extrusionOk="0">
                <a:moveTo>
                  <a:pt x="1467" y="0"/>
                </a:moveTo>
                <a:cubicBezTo>
                  <a:pt x="1036" y="349"/>
                  <a:pt x="534" y="574"/>
                  <a:pt x="1" y="667"/>
                </a:cubicBezTo>
                <a:lnTo>
                  <a:pt x="257" y="2184"/>
                </a:lnTo>
                <a:cubicBezTo>
                  <a:pt x="1036" y="2051"/>
                  <a:pt x="1764" y="1723"/>
                  <a:pt x="2379" y="1231"/>
                </a:cubicBezTo>
                <a:lnTo>
                  <a:pt x="14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73"/>
          <p:cNvSpPr/>
          <p:nvPr/>
        </p:nvSpPr>
        <p:spPr>
          <a:xfrm>
            <a:off x="4443808" y="1386372"/>
            <a:ext cx="121205" cy="138924"/>
          </a:xfrm>
          <a:custGeom>
            <a:avLst/>
            <a:gdLst/>
            <a:ahLst/>
            <a:cxnLst/>
            <a:rect l="l" t="t" r="r" b="b"/>
            <a:pathLst>
              <a:path w="2523" h="2892" extrusionOk="0">
                <a:moveTo>
                  <a:pt x="1067" y="1"/>
                </a:moveTo>
                <a:cubicBezTo>
                  <a:pt x="892" y="657"/>
                  <a:pt x="513" y="1241"/>
                  <a:pt x="1" y="1661"/>
                </a:cubicBezTo>
                <a:lnTo>
                  <a:pt x="913" y="2892"/>
                </a:lnTo>
                <a:cubicBezTo>
                  <a:pt x="1682" y="2287"/>
                  <a:pt x="2246" y="1446"/>
                  <a:pt x="2522" y="503"/>
                </a:cubicBezTo>
                <a:lnTo>
                  <a:pt x="10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73"/>
          <p:cNvSpPr/>
          <p:nvPr/>
        </p:nvSpPr>
        <p:spPr>
          <a:xfrm>
            <a:off x="2251852" y="1889672"/>
            <a:ext cx="481697" cy="481672"/>
          </a:xfrm>
          <a:custGeom>
            <a:avLst/>
            <a:gdLst/>
            <a:ahLst/>
            <a:cxnLst/>
            <a:rect l="l" t="t" r="r" b="b"/>
            <a:pathLst>
              <a:path w="10027" h="10027" extrusionOk="0">
                <a:moveTo>
                  <a:pt x="5013" y="1"/>
                </a:moveTo>
                <a:cubicBezTo>
                  <a:pt x="2245" y="1"/>
                  <a:pt x="0" y="2246"/>
                  <a:pt x="0" y="5014"/>
                </a:cubicBezTo>
                <a:cubicBezTo>
                  <a:pt x="0" y="7781"/>
                  <a:pt x="2245" y="10027"/>
                  <a:pt x="5013" y="10027"/>
                </a:cubicBezTo>
                <a:cubicBezTo>
                  <a:pt x="7781" y="10027"/>
                  <a:pt x="10026" y="7781"/>
                  <a:pt x="10026" y="5014"/>
                </a:cubicBezTo>
                <a:cubicBezTo>
                  <a:pt x="10026" y="2246"/>
                  <a:pt x="7781" y="1"/>
                  <a:pt x="50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73"/>
          <p:cNvSpPr/>
          <p:nvPr/>
        </p:nvSpPr>
        <p:spPr>
          <a:xfrm>
            <a:off x="2204582" y="1859359"/>
            <a:ext cx="518111" cy="481624"/>
          </a:xfrm>
          <a:custGeom>
            <a:avLst/>
            <a:gdLst/>
            <a:ahLst/>
            <a:cxnLst/>
            <a:rect l="l" t="t" r="r" b="b"/>
            <a:pathLst>
              <a:path w="10785" h="10026" extrusionOk="0">
                <a:moveTo>
                  <a:pt x="5383" y="0"/>
                </a:moveTo>
                <a:cubicBezTo>
                  <a:pt x="2977" y="0"/>
                  <a:pt x="857" y="1747"/>
                  <a:pt x="451" y="4199"/>
                </a:cubicBezTo>
                <a:cubicBezTo>
                  <a:pt x="0" y="6926"/>
                  <a:pt x="1856" y="9509"/>
                  <a:pt x="4582" y="9960"/>
                </a:cubicBezTo>
                <a:cubicBezTo>
                  <a:pt x="4855" y="10004"/>
                  <a:pt x="5125" y="10025"/>
                  <a:pt x="5392" y="10025"/>
                </a:cubicBezTo>
                <a:cubicBezTo>
                  <a:pt x="7810" y="10025"/>
                  <a:pt x="9938" y="8284"/>
                  <a:pt x="10344" y="5819"/>
                </a:cubicBezTo>
                <a:cubicBezTo>
                  <a:pt x="10785" y="3092"/>
                  <a:pt x="8939" y="509"/>
                  <a:pt x="6202" y="68"/>
                </a:cubicBezTo>
                <a:cubicBezTo>
                  <a:pt x="5927" y="22"/>
                  <a:pt x="5653" y="0"/>
                  <a:pt x="53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73"/>
          <p:cNvSpPr/>
          <p:nvPr/>
        </p:nvSpPr>
        <p:spPr>
          <a:xfrm>
            <a:off x="2226248" y="1879824"/>
            <a:ext cx="469351" cy="441753"/>
          </a:xfrm>
          <a:custGeom>
            <a:avLst/>
            <a:gdLst/>
            <a:ahLst/>
            <a:cxnLst/>
            <a:rect l="l" t="t" r="r" b="b"/>
            <a:pathLst>
              <a:path w="9770" h="9196" extrusionOk="0">
                <a:moveTo>
                  <a:pt x="4952" y="134"/>
                </a:moveTo>
                <a:cubicBezTo>
                  <a:pt x="6756" y="134"/>
                  <a:pt x="8386" y="1220"/>
                  <a:pt x="9073" y="2891"/>
                </a:cubicBezTo>
                <a:cubicBezTo>
                  <a:pt x="9770" y="4552"/>
                  <a:pt x="9380" y="6469"/>
                  <a:pt x="8109" y="7751"/>
                </a:cubicBezTo>
                <a:cubicBezTo>
                  <a:pt x="7259" y="8601"/>
                  <a:pt x="6115" y="9057"/>
                  <a:pt x="4954" y="9057"/>
                </a:cubicBezTo>
                <a:cubicBezTo>
                  <a:pt x="4379" y="9057"/>
                  <a:pt x="3800" y="8945"/>
                  <a:pt x="3250" y="8714"/>
                </a:cubicBezTo>
                <a:cubicBezTo>
                  <a:pt x="1579" y="8027"/>
                  <a:pt x="492" y="6397"/>
                  <a:pt x="492" y="4593"/>
                </a:cubicBezTo>
                <a:cubicBezTo>
                  <a:pt x="492" y="2133"/>
                  <a:pt x="2491" y="134"/>
                  <a:pt x="4952" y="134"/>
                </a:cubicBezTo>
                <a:close/>
                <a:moveTo>
                  <a:pt x="4952" y="1"/>
                </a:moveTo>
                <a:cubicBezTo>
                  <a:pt x="3096" y="1"/>
                  <a:pt x="1415" y="1128"/>
                  <a:pt x="707" y="2840"/>
                </a:cubicBezTo>
                <a:cubicBezTo>
                  <a:pt x="0" y="4552"/>
                  <a:pt x="390" y="6531"/>
                  <a:pt x="1702" y="7853"/>
                </a:cubicBezTo>
                <a:cubicBezTo>
                  <a:pt x="2580" y="8731"/>
                  <a:pt x="3755" y="9196"/>
                  <a:pt x="4953" y="9196"/>
                </a:cubicBezTo>
                <a:cubicBezTo>
                  <a:pt x="5546" y="9196"/>
                  <a:pt x="6145" y="9082"/>
                  <a:pt x="6715" y="8848"/>
                </a:cubicBezTo>
                <a:cubicBezTo>
                  <a:pt x="8427" y="8130"/>
                  <a:pt x="9544" y="6459"/>
                  <a:pt x="9544" y="4603"/>
                </a:cubicBezTo>
                <a:cubicBezTo>
                  <a:pt x="9544" y="2061"/>
                  <a:pt x="7494" y="1"/>
                  <a:pt x="4952" y="1"/>
                </a:cubicBezTo>
                <a:close/>
              </a:path>
            </a:pathLst>
          </a:custGeom>
          <a:solidFill>
            <a:srgbClr val="775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73"/>
          <p:cNvSpPr/>
          <p:nvPr/>
        </p:nvSpPr>
        <p:spPr>
          <a:xfrm>
            <a:off x="2464087" y="1944340"/>
            <a:ext cx="114816" cy="255127"/>
          </a:xfrm>
          <a:custGeom>
            <a:avLst/>
            <a:gdLst/>
            <a:ahLst/>
            <a:cxnLst/>
            <a:rect l="l" t="t" r="r" b="b"/>
            <a:pathLst>
              <a:path w="2390" h="5311" fill="none" extrusionOk="0">
                <a:moveTo>
                  <a:pt x="1" y="0"/>
                </a:moveTo>
                <a:lnTo>
                  <a:pt x="1" y="3025"/>
                </a:lnTo>
                <a:lnTo>
                  <a:pt x="2389" y="5311"/>
                </a:lnTo>
              </a:path>
            </a:pathLst>
          </a:custGeom>
          <a:noFill/>
          <a:ln w="9750" cap="flat" cmpd="sng">
            <a:solidFill>
              <a:srgbClr val="775438"/>
            </a:solidFill>
            <a:prstDash val="solid"/>
            <a:miter lim="1025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73"/>
          <p:cNvSpPr/>
          <p:nvPr/>
        </p:nvSpPr>
        <p:spPr>
          <a:xfrm>
            <a:off x="3885359" y="2422516"/>
            <a:ext cx="616641" cy="555073"/>
          </a:xfrm>
          <a:custGeom>
            <a:avLst/>
            <a:gdLst/>
            <a:ahLst/>
            <a:cxnLst/>
            <a:rect l="l" t="t" r="r" b="b"/>
            <a:pathLst>
              <a:path w="12836" h="11555" extrusionOk="0">
                <a:moveTo>
                  <a:pt x="2635" y="1590"/>
                </a:moveTo>
                <a:cubicBezTo>
                  <a:pt x="3107" y="1590"/>
                  <a:pt x="3414" y="1938"/>
                  <a:pt x="3414" y="2687"/>
                </a:cubicBezTo>
                <a:cubicBezTo>
                  <a:pt x="3414" y="3435"/>
                  <a:pt x="3107" y="3773"/>
                  <a:pt x="2635" y="3773"/>
                </a:cubicBezTo>
                <a:cubicBezTo>
                  <a:pt x="2153" y="3773"/>
                  <a:pt x="1876" y="3435"/>
                  <a:pt x="1876" y="2687"/>
                </a:cubicBezTo>
                <a:cubicBezTo>
                  <a:pt x="1876" y="1918"/>
                  <a:pt x="2153" y="1590"/>
                  <a:pt x="2635" y="1590"/>
                </a:cubicBezTo>
                <a:close/>
                <a:moveTo>
                  <a:pt x="2656" y="1"/>
                </a:moveTo>
                <a:cubicBezTo>
                  <a:pt x="1138" y="1"/>
                  <a:pt x="0" y="923"/>
                  <a:pt x="0" y="2687"/>
                </a:cubicBezTo>
                <a:cubicBezTo>
                  <a:pt x="0" y="4460"/>
                  <a:pt x="1138" y="5383"/>
                  <a:pt x="2656" y="5383"/>
                </a:cubicBezTo>
                <a:cubicBezTo>
                  <a:pt x="4162" y="5383"/>
                  <a:pt x="5290" y="4460"/>
                  <a:pt x="5290" y="2687"/>
                </a:cubicBezTo>
                <a:cubicBezTo>
                  <a:pt x="5290" y="923"/>
                  <a:pt x="4162" y="1"/>
                  <a:pt x="2656" y="1"/>
                </a:cubicBezTo>
                <a:close/>
                <a:moveTo>
                  <a:pt x="10190" y="7761"/>
                </a:moveTo>
                <a:cubicBezTo>
                  <a:pt x="10662" y="7761"/>
                  <a:pt x="10969" y="8110"/>
                  <a:pt x="10969" y="8858"/>
                </a:cubicBezTo>
                <a:cubicBezTo>
                  <a:pt x="10969" y="9606"/>
                  <a:pt x="10672" y="9945"/>
                  <a:pt x="10190" y="9945"/>
                </a:cubicBezTo>
                <a:cubicBezTo>
                  <a:pt x="9709" y="9945"/>
                  <a:pt x="9421" y="9606"/>
                  <a:pt x="9421" y="8858"/>
                </a:cubicBezTo>
                <a:lnTo>
                  <a:pt x="9421" y="8848"/>
                </a:lnTo>
                <a:cubicBezTo>
                  <a:pt x="9421" y="8099"/>
                  <a:pt x="9709" y="7761"/>
                  <a:pt x="10190" y="7761"/>
                </a:cubicBezTo>
                <a:close/>
                <a:moveTo>
                  <a:pt x="8161" y="175"/>
                </a:moveTo>
                <a:lnTo>
                  <a:pt x="2051" y="11359"/>
                </a:lnTo>
                <a:lnTo>
                  <a:pt x="4665" y="11359"/>
                </a:lnTo>
                <a:lnTo>
                  <a:pt x="10785" y="175"/>
                </a:lnTo>
                <a:close/>
                <a:moveTo>
                  <a:pt x="10201" y="6172"/>
                </a:moveTo>
                <a:cubicBezTo>
                  <a:pt x="8694" y="6172"/>
                  <a:pt x="7556" y="7095"/>
                  <a:pt x="7556" y="8858"/>
                </a:cubicBezTo>
                <a:cubicBezTo>
                  <a:pt x="7556" y="10631"/>
                  <a:pt x="8683" y="11554"/>
                  <a:pt x="10201" y="11554"/>
                </a:cubicBezTo>
                <a:cubicBezTo>
                  <a:pt x="11708" y="11554"/>
                  <a:pt x="12835" y="10642"/>
                  <a:pt x="12835" y="8858"/>
                </a:cubicBezTo>
                <a:cubicBezTo>
                  <a:pt x="12835" y="7074"/>
                  <a:pt x="11708" y="6172"/>
                  <a:pt x="10201" y="61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73"/>
          <p:cNvSpPr/>
          <p:nvPr/>
        </p:nvSpPr>
        <p:spPr>
          <a:xfrm>
            <a:off x="1976062" y="2617552"/>
            <a:ext cx="545686" cy="369889"/>
          </a:xfrm>
          <a:custGeom>
            <a:avLst/>
            <a:gdLst/>
            <a:ahLst/>
            <a:cxnLst/>
            <a:rect l="l" t="t" r="r" b="b"/>
            <a:pathLst>
              <a:path w="11359" h="7700" extrusionOk="0">
                <a:moveTo>
                  <a:pt x="0" y="0"/>
                </a:moveTo>
                <a:lnTo>
                  <a:pt x="7853" y="7699"/>
                </a:lnTo>
                <a:lnTo>
                  <a:pt x="11359" y="7699"/>
                </a:lnTo>
                <a:lnTo>
                  <a:pt x="34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73"/>
          <p:cNvSpPr/>
          <p:nvPr/>
        </p:nvSpPr>
        <p:spPr>
          <a:xfrm>
            <a:off x="2353262" y="2236846"/>
            <a:ext cx="597473" cy="750586"/>
          </a:xfrm>
          <a:custGeom>
            <a:avLst/>
            <a:gdLst/>
            <a:ahLst/>
            <a:cxnLst/>
            <a:rect l="l" t="t" r="r" b="b"/>
            <a:pathLst>
              <a:path w="12437" h="15625" extrusionOk="0">
                <a:moveTo>
                  <a:pt x="8930" y="1"/>
                </a:moveTo>
                <a:lnTo>
                  <a:pt x="1" y="15624"/>
                </a:lnTo>
                <a:lnTo>
                  <a:pt x="3497" y="15624"/>
                </a:lnTo>
                <a:lnTo>
                  <a:pt x="1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73"/>
          <p:cNvSpPr/>
          <p:nvPr/>
        </p:nvSpPr>
        <p:spPr>
          <a:xfrm>
            <a:off x="2782247" y="2236846"/>
            <a:ext cx="586088" cy="750586"/>
          </a:xfrm>
          <a:custGeom>
            <a:avLst/>
            <a:gdLst/>
            <a:ahLst/>
            <a:cxnLst/>
            <a:rect l="l" t="t" r="r" b="b"/>
            <a:pathLst>
              <a:path w="12200" h="15625" extrusionOk="0">
                <a:moveTo>
                  <a:pt x="0" y="1"/>
                </a:moveTo>
                <a:lnTo>
                  <a:pt x="8704" y="15624"/>
                </a:lnTo>
                <a:lnTo>
                  <a:pt x="12199" y="15624"/>
                </a:lnTo>
                <a:lnTo>
                  <a:pt x="350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73"/>
          <p:cNvSpPr/>
          <p:nvPr/>
        </p:nvSpPr>
        <p:spPr>
          <a:xfrm>
            <a:off x="3199367" y="2380674"/>
            <a:ext cx="568361" cy="606762"/>
          </a:xfrm>
          <a:custGeom>
            <a:avLst/>
            <a:gdLst/>
            <a:ahLst/>
            <a:cxnLst/>
            <a:rect l="l" t="t" r="r" b="b"/>
            <a:pathLst>
              <a:path w="11831" h="12631" extrusionOk="0">
                <a:moveTo>
                  <a:pt x="3496" y="12630"/>
                </a:moveTo>
                <a:lnTo>
                  <a:pt x="0" y="12630"/>
                </a:lnTo>
                <a:lnTo>
                  <a:pt x="7432" y="2717"/>
                </a:lnTo>
                <a:lnTo>
                  <a:pt x="6458" y="2717"/>
                </a:lnTo>
                <a:lnTo>
                  <a:pt x="10856" y="0"/>
                </a:lnTo>
                <a:lnTo>
                  <a:pt x="11830" y="2717"/>
                </a:lnTo>
                <a:lnTo>
                  <a:pt x="10938" y="2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73"/>
          <p:cNvSpPr/>
          <p:nvPr/>
        </p:nvSpPr>
        <p:spPr>
          <a:xfrm>
            <a:off x="1976062" y="2617552"/>
            <a:ext cx="84743" cy="122159"/>
          </a:xfrm>
          <a:custGeom>
            <a:avLst/>
            <a:gdLst/>
            <a:ahLst/>
            <a:cxnLst/>
            <a:rect l="l" t="t" r="r" b="b"/>
            <a:pathLst>
              <a:path w="1764" h="2543" extrusionOk="0">
                <a:moveTo>
                  <a:pt x="0" y="0"/>
                </a:moveTo>
                <a:lnTo>
                  <a:pt x="923" y="2543"/>
                </a:lnTo>
                <a:lnTo>
                  <a:pt x="1764" y="1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73"/>
          <p:cNvSpPr/>
          <p:nvPr/>
        </p:nvSpPr>
        <p:spPr>
          <a:xfrm>
            <a:off x="2782247" y="2236846"/>
            <a:ext cx="83734" cy="221645"/>
          </a:xfrm>
          <a:custGeom>
            <a:avLst/>
            <a:gdLst/>
            <a:ahLst/>
            <a:cxnLst/>
            <a:rect l="l" t="t" r="r" b="b"/>
            <a:pathLst>
              <a:path w="1743" h="4614" extrusionOk="0">
                <a:moveTo>
                  <a:pt x="0" y="1"/>
                </a:moveTo>
                <a:lnTo>
                  <a:pt x="902" y="4614"/>
                </a:lnTo>
                <a:lnTo>
                  <a:pt x="1743" y="313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73"/>
          <p:cNvSpPr/>
          <p:nvPr/>
        </p:nvSpPr>
        <p:spPr>
          <a:xfrm>
            <a:off x="2534512" y="3073054"/>
            <a:ext cx="67016" cy="94634"/>
          </a:xfrm>
          <a:custGeom>
            <a:avLst/>
            <a:gdLst/>
            <a:ahLst/>
            <a:cxnLst/>
            <a:rect l="l" t="t" r="r" b="b"/>
            <a:pathLst>
              <a:path w="1395" h="1970" extrusionOk="0">
                <a:moveTo>
                  <a:pt x="370" y="1"/>
                </a:moveTo>
                <a:lnTo>
                  <a:pt x="339" y="226"/>
                </a:lnTo>
                <a:cubicBezTo>
                  <a:pt x="339" y="226"/>
                  <a:pt x="124" y="852"/>
                  <a:pt x="42" y="1077"/>
                </a:cubicBezTo>
                <a:cubicBezTo>
                  <a:pt x="1" y="1231"/>
                  <a:pt x="11" y="1395"/>
                  <a:pt x="72" y="1539"/>
                </a:cubicBezTo>
                <a:cubicBezTo>
                  <a:pt x="72" y="1539"/>
                  <a:pt x="195" y="1846"/>
                  <a:pt x="359" y="1908"/>
                </a:cubicBezTo>
                <a:cubicBezTo>
                  <a:pt x="523" y="1969"/>
                  <a:pt x="985" y="1836"/>
                  <a:pt x="1138" y="1713"/>
                </a:cubicBezTo>
                <a:cubicBezTo>
                  <a:pt x="1241" y="1631"/>
                  <a:pt x="1282" y="1498"/>
                  <a:pt x="1261" y="1375"/>
                </a:cubicBezTo>
                <a:cubicBezTo>
                  <a:pt x="1261" y="1375"/>
                  <a:pt x="1323" y="1364"/>
                  <a:pt x="1364" y="1190"/>
                </a:cubicBezTo>
                <a:cubicBezTo>
                  <a:pt x="1395" y="1016"/>
                  <a:pt x="1364" y="821"/>
                  <a:pt x="1272" y="667"/>
                </a:cubicBezTo>
                <a:cubicBezTo>
                  <a:pt x="1231" y="616"/>
                  <a:pt x="1190" y="565"/>
                  <a:pt x="1169" y="513"/>
                </a:cubicBezTo>
                <a:lnTo>
                  <a:pt x="1220" y="32"/>
                </a:ln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73"/>
          <p:cNvSpPr/>
          <p:nvPr/>
        </p:nvSpPr>
        <p:spPr>
          <a:xfrm>
            <a:off x="3133362" y="2318608"/>
            <a:ext cx="60146" cy="105442"/>
          </a:xfrm>
          <a:custGeom>
            <a:avLst/>
            <a:gdLst/>
            <a:ahLst/>
            <a:cxnLst/>
            <a:rect l="l" t="t" r="r" b="b"/>
            <a:pathLst>
              <a:path w="1252" h="2195" extrusionOk="0">
                <a:moveTo>
                  <a:pt x="41" y="1979"/>
                </a:moveTo>
                <a:lnTo>
                  <a:pt x="123" y="1641"/>
                </a:lnTo>
                <a:cubicBezTo>
                  <a:pt x="93" y="1569"/>
                  <a:pt x="62" y="1487"/>
                  <a:pt x="31" y="1415"/>
                </a:cubicBezTo>
                <a:cubicBezTo>
                  <a:pt x="0" y="1303"/>
                  <a:pt x="103" y="1108"/>
                  <a:pt x="134" y="995"/>
                </a:cubicBezTo>
                <a:cubicBezTo>
                  <a:pt x="154" y="933"/>
                  <a:pt x="164" y="862"/>
                  <a:pt x="154" y="790"/>
                </a:cubicBezTo>
                <a:cubicBezTo>
                  <a:pt x="154" y="790"/>
                  <a:pt x="195" y="769"/>
                  <a:pt x="226" y="831"/>
                </a:cubicBezTo>
                <a:lnTo>
                  <a:pt x="257" y="903"/>
                </a:lnTo>
                <a:lnTo>
                  <a:pt x="246" y="944"/>
                </a:lnTo>
                <a:lnTo>
                  <a:pt x="390" y="493"/>
                </a:lnTo>
                <a:lnTo>
                  <a:pt x="687" y="1"/>
                </a:lnTo>
                <a:cubicBezTo>
                  <a:pt x="708" y="1"/>
                  <a:pt x="738" y="11"/>
                  <a:pt x="749" y="42"/>
                </a:cubicBezTo>
                <a:cubicBezTo>
                  <a:pt x="769" y="83"/>
                  <a:pt x="646" y="503"/>
                  <a:pt x="646" y="503"/>
                </a:cubicBezTo>
                <a:lnTo>
                  <a:pt x="605" y="698"/>
                </a:lnTo>
                <a:cubicBezTo>
                  <a:pt x="605" y="698"/>
                  <a:pt x="1036" y="780"/>
                  <a:pt x="1159" y="944"/>
                </a:cubicBezTo>
                <a:cubicBezTo>
                  <a:pt x="1251" y="1108"/>
                  <a:pt x="1251" y="1303"/>
                  <a:pt x="1179" y="1477"/>
                </a:cubicBezTo>
                <a:cubicBezTo>
                  <a:pt x="1149" y="1508"/>
                  <a:pt x="1097" y="1518"/>
                  <a:pt x="1056" y="1518"/>
                </a:cubicBezTo>
                <a:cubicBezTo>
                  <a:pt x="1036" y="1682"/>
                  <a:pt x="943" y="1836"/>
                  <a:pt x="800" y="1928"/>
                </a:cubicBezTo>
                <a:cubicBezTo>
                  <a:pt x="779" y="2010"/>
                  <a:pt x="759" y="2102"/>
                  <a:pt x="738" y="2194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73"/>
          <p:cNvSpPr/>
          <p:nvPr/>
        </p:nvSpPr>
        <p:spPr>
          <a:xfrm>
            <a:off x="2943753" y="3629533"/>
            <a:ext cx="153200" cy="58558"/>
          </a:xfrm>
          <a:custGeom>
            <a:avLst/>
            <a:gdLst/>
            <a:ahLst/>
            <a:cxnLst/>
            <a:rect l="l" t="t" r="r" b="b"/>
            <a:pathLst>
              <a:path w="3189" h="1219" extrusionOk="0">
                <a:moveTo>
                  <a:pt x="1405" y="1"/>
                </a:moveTo>
                <a:lnTo>
                  <a:pt x="236" y="52"/>
                </a:lnTo>
                <a:lnTo>
                  <a:pt x="154" y="52"/>
                </a:lnTo>
                <a:cubicBezTo>
                  <a:pt x="52" y="216"/>
                  <a:pt x="1" y="411"/>
                  <a:pt x="11" y="606"/>
                </a:cubicBezTo>
                <a:cubicBezTo>
                  <a:pt x="21" y="811"/>
                  <a:pt x="83" y="1016"/>
                  <a:pt x="195" y="1200"/>
                </a:cubicBezTo>
                <a:lnTo>
                  <a:pt x="1466" y="1200"/>
                </a:lnTo>
                <a:cubicBezTo>
                  <a:pt x="1466" y="1200"/>
                  <a:pt x="1705" y="1218"/>
                  <a:pt x="2008" y="1218"/>
                </a:cubicBezTo>
                <a:cubicBezTo>
                  <a:pt x="2433" y="1218"/>
                  <a:pt x="2985" y="1183"/>
                  <a:pt x="3189" y="1016"/>
                </a:cubicBezTo>
                <a:cubicBezTo>
                  <a:pt x="3189" y="893"/>
                  <a:pt x="3168" y="780"/>
                  <a:pt x="3127" y="667"/>
                </a:cubicBezTo>
                <a:cubicBezTo>
                  <a:pt x="2850" y="637"/>
                  <a:pt x="2574" y="575"/>
                  <a:pt x="2307" y="483"/>
                </a:cubicBezTo>
                <a:cubicBezTo>
                  <a:pt x="1959" y="350"/>
                  <a:pt x="1948" y="339"/>
                  <a:pt x="1948" y="339"/>
                </a:cubicBezTo>
                <a:lnTo>
                  <a:pt x="1405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73"/>
          <p:cNvSpPr/>
          <p:nvPr/>
        </p:nvSpPr>
        <p:spPr>
          <a:xfrm>
            <a:off x="2951632" y="3605898"/>
            <a:ext cx="59618" cy="43570"/>
          </a:xfrm>
          <a:custGeom>
            <a:avLst/>
            <a:gdLst/>
            <a:ahLst/>
            <a:cxnLst/>
            <a:rect l="l" t="t" r="r" b="b"/>
            <a:pathLst>
              <a:path w="1241" h="907" extrusionOk="0">
                <a:moveTo>
                  <a:pt x="985" y="1"/>
                </a:moveTo>
                <a:lnTo>
                  <a:pt x="1" y="83"/>
                </a:lnTo>
                <a:lnTo>
                  <a:pt x="62" y="401"/>
                </a:lnTo>
                <a:lnTo>
                  <a:pt x="31" y="554"/>
                </a:lnTo>
                <a:cubicBezTo>
                  <a:pt x="31" y="554"/>
                  <a:pt x="31" y="831"/>
                  <a:pt x="544" y="903"/>
                </a:cubicBezTo>
                <a:cubicBezTo>
                  <a:pt x="568" y="905"/>
                  <a:pt x="592" y="907"/>
                  <a:pt x="615" y="907"/>
                </a:cubicBezTo>
                <a:cubicBezTo>
                  <a:pt x="886" y="907"/>
                  <a:pt x="1137" y="748"/>
                  <a:pt x="1241" y="503"/>
                </a:cubicBezTo>
                <a:lnTo>
                  <a:pt x="1056" y="401"/>
                </a:lnTo>
                <a:lnTo>
                  <a:pt x="985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73"/>
          <p:cNvSpPr/>
          <p:nvPr/>
        </p:nvSpPr>
        <p:spPr>
          <a:xfrm>
            <a:off x="2586201" y="3629533"/>
            <a:ext cx="151758" cy="58558"/>
          </a:xfrm>
          <a:custGeom>
            <a:avLst/>
            <a:gdLst/>
            <a:ahLst/>
            <a:cxnLst/>
            <a:rect l="l" t="t" r="r" b="b"/>
            <a:pathLst>
              <a:path w="3159" h="1219" extrusionOk="0">
                <a:moveTo>
                  <a:pt x="1457" y="1"/>
                </a:moveTo>
                <a:lnTo>
                  <a:pt x="288" y="52"/>
                </a:lnTo>
                <a:lnTo>
                  <a:pt x="206" y="52"/>
                </a:lnTo>
                <a:cubicBezTo>
                  <a:pt x="93" y="216"/>
                  <a:pt x="21" y="411"/>
                  <a:pt x="11" y="606"/>
                </a:cubicBezTo>
                <a:cubicBezTo>
                  <a:pt x="1" y="811"/>
                  <a:pt x="52" y="1016"/>
                  <a:pt x="134" y="1200"/>
                </a:cubicBezTo>
                <a:lnTo>
                  <a:pt x="1416" y="1200"/>
                </a:lnTo>
                <a:cubicBezTo>
                  <a:pt x="1416" y="1200"/>
                  <a:pt x="1651" y="1218"/>
                  <a:pt x="1952" y="1218"/>
                </a:cubicBezTo>
                <a:cubicBezTo>
                  <a:pt x="2374" y="1218"/>
                  <a:pt x="2927" y="1183"/>
                  <a:pt x="3148" y="1016"/>
                </a:cubicBezTo>
                <a:cubicBezTo>
                  <a:pt x="3158" y="893"/>
                  <a:pt x="3148" y="780"/>
                  <a:pt x="3117" y="667"/>
                </a:cubicBezTo>
                <a:cubicBezTo>
                  <a:pt x="2851" y="637"/>
                  <a:pt x="2574" y="585"/>
                  <a:pt x="2318" y="483"/>
                </a:cubicBezTo>
                <a:lnTo>
                  <a:pt x="1969" y="339"/>
                </a:lnTo>
                <a:lnTo>
                  <a:pt x="1457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73"/>
          <p:cNvSpPr/>
          <p:nvPr/>
        </p:nvSpPr>
        <p:spPr>
          <a:xfrm>
            <a:off x="2597058" y="3599989"/>
            <a:ext cx="59137" cy="49383"/>
          </a:xfrm>
          <a:custGeom>
            <a:avLst/>
            <a:gdLst/>
            <a:ahLst/>
            <a:cxnLst/>
            <a:rect l="l" t="t" r="r" b="b"/>
            <a:pathLst>
              <a:path w="1231" h="1028" extrusionOk="0">
                <a:moveTo>
                  <a:pt x="236" y="1"/>
                </a:moveTo>
                <a:lnTo>
                  <a:pt x="164" y="319"/>
                </a:lnTo>
                <a:lnTo>
                  <a:pt x="21" y="677"/>
                </a:lnTo>
                <a:cubicBezTo>
                  <a:pt x="21" y="677"/>
                  <a:pt x="0" y="954"/>
                  <a:pt x="503" y="1026"/>
                </a:cubicBezTo>
                <a:cubicBezTo>
                  <a:pt x="520" y="1027"/>
                  <a:pt x="538" y="1028"/>
                  <a:pt x="556" y="1028"/>
                </a:cubicBezTo>
                <a:cubicBezTo>
                  <a:pt x="835" y="1028"/>
                  <a:pt x="1105" y="877"/>
                  <a:pt x="1231" y="626"/>
                </a:cubicBezTo>
                <a:lnTo>
                  <a:pt x="1128" y="472"/>
                </a:lnTo>
                <a:lnTo>
                  <a:pt x="1169" y="247"/>
                </a:lnTo>
                <a:lnTo>
                  <a:pt x="236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73"/>
          <p:cNvSpPr/>
          <p:nvPr/>
        </p:nvSpPr>
        <p:spPr>
          <a:xfrm>
            <a:off x="2547819" y="3055328"/>
            <a:ext cx="52219" cy="33963"/>
          </a:xfrm>
          <a:custGeom>
            <a:avLst/>
            <a:gdLst/>
            <a:ahLst/>
            <a:cxnLst/>
            <a:rect l="l" t="t" r="r" b="b"/>
            <a:pathLst>
              <a:path w="1087" h="707" extrusionOk="0">
                <a:moveTo>
                  <a:pt x="31" y="1"/>
                </a:moveTo>
                <a:lnTo>
                  <a:pt x="0" y="503"/>
                </a:lnTo>
                <a:cubicBezTo>
                  <a:pt x="175" y="606"/>
                  <a:pt x="359" y="667"/>
                  <a:pt x="554" y="698"/>
                </a:cubicBezTo>
                <a:cubicBezTo>
                  <a:pt x="601" y="704"/>
                  <a:pt x="644" y="706"/>
                  <a:pt x="683" y="706"/>
                </a:cubicBezTo>
                <a:cubicBezTo>
                  <a:pt x="917" y="706"/>
                  <a:pt x="1015" y="616"/>
                  <a:pt x="1015" y="616"/>
                </a:cubicBezTo>
                <a:lnTo>
                  <a:pt x="1087" y="185"/>
                </a:lnTo>
                <a:lnTo>
                  <a:pt x="1087" y="185"/>
                </a:lnTo>
                <a:cubicBezTo>
                  <a:pt x="982" y="209"/>
                  <a:pt x="875" y="220"/>
                  <a:pt x="770" y="220"/>
                </a:cubicBezTo>
                <a:cubicBezTo>
                  <a:pt x="507" y="220"/>
                  <a:pt x="251" y="147"/>
                  <a:pt x="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73"/>
          <p:cNvSpPr/>
          <p:nvPr/>
        </p:nvSpPr>
        <p:spPr>
          <a:xfrm>
            <a:off x="3122505" y="2403973"/>
            <a:ext cx="55726" cy="34347"/>
          </a:xfrm>
          <a:custGeom>
            <a:avLst/>
            <a:gdLst/>
            <a:ahLst/>
            <a:cxnLst/>
            <a:rect l="l" t="t" r="r" b="b"/>
            <a:pathLst>
              <a:path w="1160" h="715" extrusionOk="0">
                <a:moveTo>
                  <a:pt x="555" y="0"/>
                </a:moveTo>
                <a:cubicBezTo>
                  <a:pt x="424" y="0"/>
                  <a:pt x="290" y="30"/>
                  <a:pt x="165" y="89"/>
                </a:cubicBezTo>
                <a:lnTo>
                  <a:pt x="1" y="428"/>
                </a:lnTo>
                <a:cubicBezTo>
                  <a:pt x="54" y="422"/>
                  <a:pt x="107" y="419"/>
                  <a:pt x="160" y="419"/>
                </a:cubicBezTo>
                <a:cubicBezTo>
                  <a:pt x="475" y="419"/>
                  <a:pt x="780" y="522"/>
                  <a:pt x="1026" y="715"/>
                </a:cubicBezTo>
                <a:lnTo>
                  <a:pt x="1159" y="305"/>
                </a:lnTo>
                <a:cubicBezTo>
                  <a:pt x="1159" y="305"/>
                  <a:pt x="1087" y="130"/>
                  <a:pt x="770" y="28"/>
                </a:cubicBezTo>
                <a:cubicBezTo>
                  <a:pt x="700" y="10"/>
                  <a:pt x="628" y="0"/>
                  <a:pt x="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73"/>
          <p:cNvSpPr/>
          <p:nvPr/>
        </p:nvSpPr>
        <p:spPr>
          <a:xfrm>
            <a:off x="2541333" y="2665302"/>
            <a:ext cx="209406" cy="409520"/>
          </a:xfrm>
          <a:custGeom>
            <a:avLst/>
            <a:gdLst/>
            <a:ahLst/>
            <a:cxnLst/>
            <a:rect l="l" t="t" r="r" b="b"/>
            <a:pathLst>
              <a:path w="4359" h="8525" extrusionOk="0">
                <a:moveTo>
                  <a:pt x="3201" y="1"/>
                </a:moveTo>
                <a:lnTo>
                  <a:pt x="1130" y="3363"/>
                </a:lnTo>
                <a:cubicBezTo>
                  <a:pt x="771" y="3947"/>
                  <a:pt x="545" y="4593"/>
                  <a:pt x="443" y="5270"/>
                </a:cubicBezTo>
                <a:lnTo>
                  <a:pt x="12" y="8222"/>
                </a:lnTo>
                <a:cubicBezTo>
                  <a:pt x="0" y="8409"/>
                  <a:pt x="446" y="8524"/>
                  <a:pt x="823" y="8524"/>
                </a:cubicBezTo>
                <a:cubicBezTo>
                  <a:pt x="1090" y="8524"/>
                  <a:pt x="1322" y="8467"/>
                  <a:pt x="1335" y="8335"/>
                </a:cubicBezTo>
                <a:lnTo>
                  <a:pt x="1806" y="5987"/>
                </a:lnTo>
                <a:cubicBezTo>
                  <a:pt x="2011" y="4983"/>
                  <a:pt x="2524" y="4070"/>
                  <a:pt x="3262" y="3363"/>
                </a:cubicBezTo>
                <a:lnTo>
                  <a:pt x="4359" y="2328"/>
                </a:lnTo>
                <a:lnTo>
                  <a:pt x="32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73"/>
          <p:cNvSpPr/>
          <p:nvPr/>
        </p:nvSpPr>
        <p:spPr>
          <a:xfrm>
            <a:off x="2598307" y="3059267"/>
            <a:ext cx="247982" cy="557043"/>
          </a:xfrm>
          <a:custGeom>
            <a:avLst/>
            <a:gdLst/>
            <a:ahLst/>
            <a:cxnLst/>
            <a:rect l="l" t="t" r="r" b="b"/>
            <a:pathLst>
              <a:path w="5162" h="11596" extrusionOk="0">
                <a:moveTo>
                  <a:pt x="2045" y="1"/>
                </a:moveTo>
                <a:lnTo>
                  <a:pt x="1082" y="6316"/>
                </a:lnTo>
                <a:lnTo>
                  <a:pt x="15" y="11349"/>
                </a:lnTo>
                <a:cubicBezTo>
                  <a:pt x="0" y="11513"/>
                  <a:pt x="377" y="11595"/>
                  <a:pt x="761" y="11595"/>
                </a:cubicBezTo>
                <a:cubicBezTo>
                  <a:pt x="1146" y="11595"/>
                  <a:pt x="1538" y="11513"/>
                  <a:pt x="1553" y="11349"/>
                </a:cubicBezTo>
                <a:lnTo>
                  <a:pt x="3439" y="6541"/>
                </a:lnTo>
                <a:lnTo>
                  <a:pt x="5162" y="1262"/>
                </a:lnTo>
                <a:lnTo>
                  <a:pt x="20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73"/>
          <p:cNvSpPr/>
          <p:nvPr/>
        </p:nvSpPr>
        <p:spPr>
          <a:xfrm>
            <a:off x="2692607" y="3042021"/>
            <a:ext cx="322589" cy="574384"/>
          </a:xfrm>
          <a:custGeom>
            <a:avLst/>
            <a:gdLst/>
            <a:ahLst/>
            <a:cxnLst/>
            <a:rect l="l" t="t" r="r" b="b"/>
            <a:pathLst>
              <a:path w="6715" h="11957" extrusionOk="0">
                <a:moveTo>
                  <a:pt x="31" y="1"/>
                </a:moveTo>
                <a:cubicBezTo>
                  <a:pt x="31" y="1"/>
                  <a:pt x="0" y="924"/>
                  <a:pt x="400" y="1498"/>
                </a:cubicBezTo>
                <a:cubicBezTo>
                  <a:pt x="1097" y="2523"/>
                  <a:pt x="2963" y="2584"/>
                  <a:pt x="2963" y="2584"/>
                </a:cubicBezTo>
                <a:lnTo>
                  <a:pt x="3988" y="6429"/>
                </a:lnTo>
                <a:lnTo>
                  <a:pt x="5116" y="11729"/>
                </a:lnTo>
                <a:cubicBezTo>
                  <a:pt x="5116" y="11882"/>
                  <a:pt x="5490" y="11957"/>
                  <a:pt x="5877" y="11957"/>
                </a:cubicBezTo>
                <a:cubicBezTo>
                  <a:pt x="6289" y="11957"/>
                  <a:pt x="6715" y="11872"/>
                  <a:pt x="6715" y="11708"/>
                </a:cubicBezTo>
                <a:lnTo>
                  <a:pt x="6213" y="5824"/>
                </a:lnTo>
                <a:lnTo>
                  <a:pt x="5895" y="21"/>
                </a:lnTo>
                <a:lnTo>
                  <a:pt x="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73"/>
          <p:cNvSpPr/>
          <p:nvPr/>
        </p:nvSpPr>
        <p:spPr>
          <a:xfrm>
            <a:off x="2778788" y="2501827"/>
            <a:ext cx="160069" cy="197482"/>
          </a:xfrm>
          <a:custGeom>
            <a:avLst/>
            <a:gdLst/>
            <a:ahLst/>
            <a:cxnLst/>
            <a:rect l="l" t="t" r="r" b="b"/>
            <a:pathLst>
              <a:path w="3332" h="4111" extrusionOk="0">
                <a:moveTo>
                  <a:pt x="974" y="2942"/>
                </a:moveTo>
                <a:lnTo>
                  <a:pt x="1456" y="62"/>
                </a:lnTo>
                <a:lnTo>
                  <a:pt x="3301" y="0"/>
                </a:lnTo>
                <a:cubicBezTo>
                  <a:pt x="3301" y="0"/>
                  <a:pt x="3332" y="1948"/>
                  <a:pt x="2953" y="2173"/>
                </a:cubicBezTo>
                <a:cubicBezTo>
                  <a:pt x="2768" y="2296"/>
                  <a:pt x="2543" y="2378"/>
                  <a:pt x="2317" y="2389"/>
                </a:cubicBezTo>
                <a:lnTo>
                  <a:pt x="2317" y="2983"/>
                </a:lnTo>
                <a:lnTo>
                  <a:pt x="3188" y="3281"/>
                </a:lnTo>
                <a:cubicBezTo>
                  <a:pt x="3188" y="3281"/>
                  <a:pt x="2758" y="4111"/>
                  <a:pt x="1507" y="4111"/>
                </a:cubicBezTo>
                <a:cubicBezTo>
                  <a:pt x="246" y="4111"/>
                  <a:pt x="0" y="3117"/>
                  <a:pt x="0" y="3117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73"/>
          <p:cNvSpPr/>
          <p:nvPr/>
        </p:nvSpPr>
        <p:spPr>
          <a:xfrm>
            <a:off x="2793056" y="2623605"/>
            <a:ext cx="119716" cy="19599"/>
          </a:xfrm>
          <a:custGeom>
            <a:avLst/>
            <a:gdLst/>
            <a:ahLst/>
            <a:cxnLst/>
            <a:rect l="l" t="t" r="r" b="b"/>
            <a:pathLst>
              <a:path w="2492" h="408" extrusionOk="0">
                <a:moveTo>
                  <a:pt x="1193" y="1"/>
                </a:moveTo>
                <a:cubicBezTo>
                  <a:pt x="803" y="1"/>
                  <a:pt x="411" y="25"/>
                  <a:pt x="349" y="59"/>
                </a:cubicBezTo>
                <a:cubicBezTo>
                  <a:pt x="216" y="161"/>
                  <a:pt x="93" y="274"/>
                  <a:pt x="1" y="407"/>
                </a:cubicBezTo>
                <a:cubicBezTo>
                  <a:pt x="308" y="394"/>
                  <a:pt x="810" y="390"/>
                  <a:pt x="1282" y="390"/>
                </a:cubicBezTo>
                <a:cubicBezTo>
                  <a:pt x="1913" y="390"/>
                  <a:pt x="2492" y="397"/>
                  <a:pt x="2492" y="397"/>
                </a:cubicBezTo>
                <a:cubicBezTo>
                  <a:pt x="2348" y="243"/>
                  <a:pt x="2164" y="131"/>
                  <a:pt x="1969" y="59"/>
                </a:cubicBezTo>
                <a:cubicBezTo>
                  <a:pt x="1835" y="17"/>
                  <a:pt x="1515" y="1"/>
                  <a:pt x="1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73"/>
          <p:cNvSpPr/>
          <p:nvPr/>
        </p:nvSpPr>
        <p:spPr>
          <a:xfrm>
            <a:off x="2682231" y="2636768"/>
            <a:ext cx="304910" cy="436229"/>
          </a:xfrm>
          <a:custGeom>
            <a:avLst/>
            <a:gdLst/>
            <a:ahLst/>
            <a:cxnLst/>
            <a:rect l="l" t="t" r="r" b="b"/>
            <a:pathLst>
              <a:path w="6347" h="9081" extrusionOk="0">
                <a:moveTo>
                  <a:pt x="3281" y="0"/>
                </a:moveTo>
                <a:cubicBezTo>
                  <a:pt x="2113" y="0"/>
                  <a:pt x="257" y="584"/>
                  <a:pt x="257" y="584"/>
                </a:cubicBezTo>
                <a:cubicBezTo>
                  <a:pt x="257" y="584"/>
                  <a:pt x="1" y="2870"/>
                  <a:pt x="626" y="4531"/>
                </a:cubicBezTo>
                <a:cubicBezTo>
                  <a:pt x="360" y="6981"/>
                  <a:pt x="134" y="8427"/>
                  <a:pt x="134" y="8427"/>
                </a:cubicBezTo>
                <a:cubicBezTo>
                  <a:pt x="501" y="8865"/>
                  <a:pt x="1813" y="9080"/>
                  <a:pt x="3150" y="9080"/>
                </a:cubicBezTo>
                <a:cubicBezTo>
                  <a:pt x="4503" y="9080"/>
                  <a:pt x="5883" y="8860"/>
                  <a:pt x="6336" y="8427"/>
                </a:cubicBezTo>
                <a:cubicBezTo>
                  <a:pt x="6336" y="8427"/>
                  <a:pt x="6234" y="7268"/>
                  <a:pt x="6019" y="5290"/>
                </a:cubicBezTo>
                <a:cubicBezTo>
                  <a:pt x="5967" y="4839"/>
                  <a:pt x="5988" y="4398"/>
                  <a:pt x="6080" y="3957"/>
                </a:cubicBezTo>
                <a:cubicBezTo>
                  <a:pt x="6326" y="2758"/>
                  <a:pt x="6347" y="1507"/>
                  <a:pt x="6131" y="297"/>
                </a:cubicBezTo>
                <a:cubicBezTo>
                  <a:pt x="6131" y="297"/>
                  <a:pt x="4450" y="0"/>
                  <a:pt x="3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73"/>
          <p:cNvSpPr/>
          <p:nvPr/>
        </p:nvSpPr>
        <p:spPr>
          <a:xfrm>
            <a:off x="2907820" y="2420162"/>
            <a:ext cx="271426" cy="354805"/>
          </a:xfrm>
          <a:custGeom>
            <a:avLst/>
            <a:gdLst/>
            <a:ahLst/>
            <a:cxnLst/>
            <a:rect l="l" t="t" r="r" b="b"/>
            <a:pathLst>
              <a:path w="5650" h="7386" extrusionOk="0">
                <a:moveTo>
                  <a:pt x="4774" y="1"/>
                </a:moveTo>
                <a:cubicBezTo>
                  <a:pt x="4541" y="1"/>
                  <a:pt x="4346" y="55"/>
                  <a:pt x="4326" y="183"/>
                </a:cubicBezTo>
                <a:lnTo>
                  <a:pt x="3537" y="2008"/>
                </a:lnTo>
                <a:cubicBezTo>
                  <a:pt x="3281" y="2592"/>
                  <a:pt x="2871" y="3115"/>
                  <a:pt x="2358" y="3504"/>
                </a:cubicBezTo>
                <a:cubicBezTo>
                  <a:pt x="1876" y="3863"/>
                  <a:pt x="1282" y="4314"/>
                  <a:pt x="831" y="4632"/>
                </a:cubicBezTo>
                <a:cubicBezTo>
                  <a:pt x="1" y="5228"/>
                  <a:pt x="259" y="7386"/>
                  <a:pt x="1401" y="7386"/>
                </a:cubicBezTo>
                <a:cubicBezTo>
                  <a:pt x="1458" y="7386"/>
                  <a:pt x="1518" y="7380"/>
                  <a:pt x="1579" y="7369"/>
                </a:cubicBezTo>
                <a:lnTo>
                  <a:pt x="3906" y="4550"/>
                </a:lnTo>
                <a:cubicBezTo>
                  <a:pt x="4183" y="4201"/>
                  <a:pt x="4398" y="3812"/>
                  <a:pt x="4542" y="3402"/>
                </a:cubicBezTo>
                <a:lnTo>
                  <a:pt x="5618" y="367"/>
                </a:lnTo>
                <a:cubicBezTo>
                  <a:pt x="5650" y="150"/>
                  <a:pt x="5160" y="1"/>
                  <a:pt x="47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73"/>
          <p:cNvSpPr/>
          <p:nvPr/>
        </p:nvSpPr>
        <p:spPr>
          <a:xfrm>
            <a:off x="2560116" y="3116385"/>
            <a:ext cx="35021" cy="29639"/>
          </a:xfrm>
          <a:custGeom>
            <a:avLst/>
            <a:gdLst/>
            <a:ahLst/>
            <a:cxnLst/>
            <a:rect l="l" t="t" r="r" b="b"/>
            <a:pathLst>
              <a:path w="729" h="617" extrusionOk="0">
                <a:moveTo>
                  <a:pt x="728" y="473"/>
                </a:moveTo>
                <a:cubicBezTo>
                  <a:pt x="728" y="473"/>
                  <a:pt x="544" y="503"/>
                  <a:pt x="390" y="514"/>
                </a:cubicBezTo>
                <a:cubicBezTo>
                  <a:pt x="236" y="524"/>
                  <a:pt x="185" y="401"/>
                  <a:pt x="124" y="339"/>
                </a:cubicBezTo>
                <a:cubicBezTo>
                  <a:pt x="124" y="339"/>
                  <a:pt x="124" y="134"/>
                  <a:pt x="42" y="93"/>
                </a:cubicBezTo>
                <a:cubicBezTo>
                  <a:pt x="124" y="42"/>
                  <a:pt x="226" y="52"/>
                  <a:pt x="298" y="124"/>
                </a:cubicBezTo>
                <a:cubicBezTo>
                  <a:pt x="318" y="165"/>
                  <a:pt x="349" y="206"/>
                  <a:pt x="370" y="257"/>
                </a:cubicBezTo>
                <a:cubicBezTo>
                  <a:pt x="421" y="206"/>
                  <a:pt x="482" y="165"/>
                  <a:pt x="554" y="124"/>
                </a:cubicBezTo>
                <a:cubicBezTo>
                  <a:pt x="482" y="124"/>
                  <a:pt x="421" y="144"/>
                  <a:pt x="370" y="185"/>
                </a:cubicBezTo>
                <a:cubicBezTo>
                  <a:pt x="298" y="52"/>
                  <a:pt x="134" y="1"/>
                  <a:pt x="1" y="73"/>
                </a:cubicBezTo>
                <a:cubicBezTo>
                  <a:pt x="31" y="155"/>
                  <a:pt x="52" y="247"/>
                  <a:pt x="52" y="339"/>
                </a:cubicBezTo>
                <a:cubicBezTo>
                  <a:pt x="52" y="339"/>
                  <a:pt x="267" y="616"/>
                  <a:pt x="359" y="596"/>
                </a:cubicBezTo>
                <a:cubicBezTo>
                  <a:pt x="452" y="565"/>
                  <a:pt x="728" y="473"/>
                  <a:pt x="728" y="473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73"/>
          <p:cNvSpPr/>
          <p:nvPr/>
        </p:nvSpPr>
        <p:spPr>
          <a:xfrm>
            <a:off x="2543399" y="3125272"/>
            <a:ext cx="18736" cy="27141"/>
          </a:xfrm>
          <a:custGeom>
            <a:avLst/>
            <a:gdLst/>
            <a:ahLst/>
            <a:cxnLst/>
            <a:rect l="l" t="t" r="r" b="b"/>
            <a:pathLst>
              <a:path w="390" h="565" extrusionOk="0">
                <a:moveTo>
                  <a:pt x="390" y="52"/>
                </a:moveTo>
                <a:cubicBezTo>
                  <a:pt x="390" y="52"/>
                  <a:pt x="195" y="62"/>
                  <a:pt x="164" y="134"/>
                </a:cubicBezTo>
                <a:cubicBezTo>
                  <a:pt x="123" y="277"/>
                  <a:pt x="123" y="421"/>
                  <a:pt x="154" y="564"/>
                </a:cubicBezTo>
                <a:cubicBezTo>
                  <a:pt x="123" y="493"/>
                  <a:pt x="62" y="431"/>
                  <a:pt x="0" y="380"/>
                </a:cubicBezTo>
                <a:cubicBezTo>
                  <a:pt x="0" y="380"/>
                  <a:pt x="62" y="400"/>
                  <a:pt x="92" y="277"/>
                </a:cubicBezTo>
                <a:cubicBezTo>
                  <a:pt x="133" y="154"/>
                  <a:pt x="103" y="103"/>
                  <a:pt x="154" y="62"/>
                </a:cubicBezTo>
                <a:cubicBezTo>
                  <a:pt x="226" y="31"/>
                  <a:pt x="308" y="11"/>
                  <a:pt x="390" y="0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73"/>
          <p:cNvSpPr/>
          <p:nvPr/>
        </p:nvSpPr>
        <p:spPr>
          <a:xfrm>
            <a:off x="2814721" y="2461475"/>
            <a:ext cx="135761" cy="127011"/>
          </a:xfrm>
          <a:custGeom>
            <a:avLst/>
            <a:gdLst/>
            <a:ahLst/>
            <a:cxnLst/>
            <a:rect l="l" t="t" r="r" b="b"/>
            <a:pathLst>
              <a:path w="2826" h="2644" extrusionOk="0">
                <a:moveTo>
                  <a:pt x="2199" y="0"/>
                </a:moveTo>
                <a:cubicBezTo>
                  <a:pt x="2130" y="0"/>
                  <a:pt x="2070" y="10"/>
                  <a:pt x="2030" y="30"/>
                </a:cubicBezTo>
                <a:cubicBezTo>
                  <a:pt x="1989" y="52"/>
                  <a:pt x="1907" y="58"/>
                  <a:pt x="1799" y="58"/>
                </a:cubicBezTo>
                <a:cubicBezTo>
                  <a:pt x="1680" y="58"/>
                  <a:pt x="1531" y="51"/>
                  <a:pt x="1373" y="51"/>
                </a:cubicBezTo>
                <a:cubicBezTo>
                  <a:pt x="995" y="51"/>
                  <a:pt x="567" y="90"/>
                  <a:pt x="390" y="358"/>
                </a:cubicBezTo>
                <a:cubicBezTo>
                  <a:pt x="83" y="420"/>
                  <a:pt x="1" y="727"/>
                  <a:pt x="93" y="1086"/>
                </a:cubicBezTo>
                <a:cubicBezTo>
                  <a:pt x="93" y="1086"/>
                  <a:pt x="226" y="2532"/>
                  <a:pt x="431" y="2593"/>
                </a:cubicBezTo>
                <a:cubicBezTo>
                  <a:pt x="538" y="2625"/>
                  <a:pt x="699" y="2643"/>
                  <a:pt x="846" y="2643"/>
                </a:cubicBezTo>
                <a:cubicBezTo>
                  <a:pt x="982" y="2643"/>
                  <a:pt x="1105" y="2628"/>
                  <a:pt x="1159" y="2593"/>
                </a:cubicBezTo>
                <a:cubicBezTo>
                  <a:pt x="1261" y="2522"/>
                  <a:pt x="1342" y="1516"/>
                  <a:pt x="1632" y="1516"/>
                </a:cubicBezTo>
                <a:cubicBezTo>
                  <a:pt x="1635" y="1516"/>
                  <a:pt x="1638" y="1517"/>
                  <a:pt x="1641" y="1517"/>
                </a:cubicBezTo>
                <a:cubicBezTo>
                  <a:pt x="1928" y="1527"/>
                  <a:pt x="1918" y="2091"/>
                  <a:pt x="1918" y="2091"/>
                </a:cubicBezTo>
                <a:lnTo>
                  <a:pt x="2092" y="2091"/>
                </a:lnTo>
                <a:cubicBezTo>
                  <a:pt x="2092" y="2091"/>
                  <a:pt x="2071" y="1537"/>
                  <a:pt x="2133" y="1404"/>
                </a:cubicBezTo>
                <a:cubicBezTo>
                  <a:pt x="2184" y="1281"/>
                  <a:pt x="2389" y="1250"/>
                  <a:pt x="2440" y="1107"/>
                </a:cubicBezTo>
                <a:cubicBezTo>
                  <a:pt x="2461" y="1025"/>
                  <a:pt x="2481" y="943"/>
                  <a:pt x="2492" y="861"/>
                </a:cubicBezTo>
                <a:lnTo>
                  <a:pt x="2543" y="861"/>
                </a:lnTo>
                <a:cubicBezTo>
                  <a:pt x="2543" y="861"/>
                  <a:pt x="2789" y="850"/>
                  <a:pt x="2810" y="451"/>
                </a:cubicBezTo>
                <a:cubicBezTo>
                  <a:pt x="2826" y="137"/>
                  <a:pt x="2451" y="0"/>
                  <a:pt x="2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73"/>
          <p:cNvSpPr/>
          <p:nvPr/>
        </p:nvSpPr>
        <p:spPr>
          <a:xfrm>
            <a:off x="2761543" y="3138578"/>
            <a:ext cx="70475" cy="111831"/>
          </a:xfrm>
          <a:custGeom>
            <a:avLst/>
            <a:gdLst/>
            <a:ahLst/>
            <a:cxnLst/>
            <a:rect l="l" t="t" r="r" b="b"/>
            <a:pathLst>
              <a:path w="1467" h="2328" extrusionOk="0">
                <a:moveTo>
                  <a:pt x="0" y="0"/>
                </a:moveTo>
                <a:lnTo>
                  <a:pt x="0" y="0"/>
                </a:lnTo>
                <a:cubicBezTo>
                  <a:pt x="595" y="513"/>
                  <a:pt x="954" y="1230"/>
                  <a:pt x="862" y="2327"/>
                </a:cubicBezTo>
                <a:lnTo>
                  <a:pt x="1466" y="554"/>
                </a:lnTo>
                <a:lnTo>
                  <a:pt x="0" y="0"/>
                </a:lnTo>
                <a:close/>
              </a:path>
            </a:pathLst>
          </a:custGeom>
          <a:solidFill>
            <a:srgbClr val="301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11980</TotalTime>
  <Words>1138</Words>
  <Application>Microsoft Macintosh PowerPoint</Application>
  <PresentationFormat>On-screen Show (16:9)</PresentationFormat>
  <Paragraphs>167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SF PRO DISPLAY MEDIUM</vt:lpstr>
      <vt:lpstr>SF PRO DISPLAY MEDIUM</vt:lpstr>
      <vt:lpstr>Ubuntu</vt:lpstr>
      <vt:lpstr>Proxima Nova</vt:lpstr>
      <vt:lpstr>Arial</vt:lpstr>
      <vt:lpstr>SF PRO DISPLAY SEMIBOLD</vt:lpstr>
      <vt:lpstr>Roboto Slab</vt:lpstr>
      <vt:lpstr>Open Sans</vt:lpstr>
      <vt:lpstr>SF Pro Display</vt:lpstr>
      <vt:lpstr>Montserrat</vt:lpstr>
      <vt:lpstr>Investor Social Media by Slidesgo</vt:lpstr>
      <vt:lpstr>Who and where did loans go during the pandemic?</vt:lpstr>
      <vt:lpstr>TABLE OF CONTENTS</vt:lpstr>
      <vt:lpstr>INTRODUCTION</vt:lpstr>
      <vt:lpstr>What is the PPP?</vt:lpstr>
      <vt:lpstr>MOTIVATION AND HYPOTHESIS </vt:lpstr>
      <vt:lpstr>Motivation &amp; hypothesis</vt:lpstr>
      <vt:lpstr>“All else being equal, borrowers within a zip code with higher median income and businesses that are larger tend to be approved for higher initial PPP loans. </vt:lpstr>
      <vt:lpstr>PROCESS STEPS</vt:lpstr>
      <vt:lpstr>DATA </vt:lpstr>
      <vt:lpstr>Data Sources</vt:lpstr>
      <vt:lpstr>Where did the loans go?</vt:lpstr>
      <vt:lpstr>Where did the loans go?</vt:lpstr>
      <vt:lpstr>What industries received the most loans?</vt:lpstr>
      <vt:lpstr>Did some states receive more than others?</vt:lpstr>
      <vt:lpstr>THE EXPERIMENT </vt:lpstr>
      <vt:lpstr>Methods </vt:lpstr>
      <vt:lpstr>Scatter plot with confidence intervals</vt:lpstr>
      <vt:lpstr>Vital Statistics: Linear Regression </vt:lpstr>
      <vt:lpstr>Vital Statistics: Tree Regressor </vt:lpstr>
      <vt:lpstr>Scatter plot with confidence intervals</vt:lpstr>
      <vt:lpstr>Vital Statistics: Linear Regression </vt:lpstr>
      <vt:lpstr>Vital Statistics: Tree Regressor </vt:lpstr>
      <vt:lpstr>ANALYSIS</vt:lpstr>
      <vt:lpstr>Analysis</vt:lpstr>
      <vt:lpstr>Analysis</vt:lpstr>
      <vt:lpstr>Possible Issues</vt:lpstr>
      <vt:lpstr>FUTURE WORK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SOCIAL MEDIA</dc:title>
  <cp:lastModifiedBy>Shakil Ahmed Rafi</cp:lastModifiedBy>
  <cp:revision>10</cp:revision>
  <dcterms:modified xsi:type="dcterms:W3CDTF">2022-06-20T13:28:45Z</dcterms:modified>
</cp:coreProperties>
</file>